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26:54.0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34 0,'28'0'93,"0"0"-93,28 0 16,-28 0-16,-1 0 0,1 0 16,0 0-16,0 0 0,0 0 0,28 0 0,-28 0 15,0 0-15,28 0 16,-1 0-16,-27 0 0,28 0 15,0 0-15,-28 0 0,0 0 0,0 0 16,27 0-16,1 0 0,-28 0 0,28 0 0,-28 0 16,0 0-16,0 0 15,28 0-15,-28 0 0,-1 0 0,29 0 0,-28 0 16,0 0-16,28 0 0,-28 0 16,0 0-16,0 0 0,0 0 15,-1 0-15,1 0 0,0 0 0,0 0 0,0 0 16,0 0-1,0 0-15,0 0 0,0 0 0,0 0 16,0 0-16,-1 0 16,1 0-16,0 0 0,0 0 15,0 0-15,0 0 0,0 0 0,0 0 0,0 0 0,28 0 16,-28 0 0,-1 0-16,1 0 0,0 0 0,28 0 0,-28 0 15,0 0-15,0 0 0,0 0 16,0 0-16,0 0 0,-1 0 0,1 0 15,0 0 1,0 0-16,0 0 0,0 0 0,0 0 16,0 0-1,0 0-15,0 0 0,0 0 0,0 0 16,-1 0-16,1 0 0,0 0 16,0 0-1,0 0-15,0 0 0,0-28 16,0 28-1,0 0-15,0 0 0,0 0 16,-1 0 0,1 0-16,0 0 15,0 0 17,0 0-32,0 0 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39:26.2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0 120 0,'28'0'94,"28"0"-94,-1 0 0,-27 0 15,28 0-15,0 0 0,0 0 0,0 0 16,-1 0-16,29 0 0,-28 0 0,28 0 16,-28 0-16,27 0 0,-27 0 0,28 0 15,-28 0-15,27 0 0,-27 0 0,0 0 16,0 0-16,0 0 0,-1 0 0,1 0 0,0 0 16,28 0-16,-28 0 0,0 0 15,-29 0-15,1 0 0,28 0 0,-28 0 16,28 0-16,-28 0 0,0 0 0,0 0 15,0 0-15,-1 0 0,1 0 16,0 0-16,0 0 0,28 0 0,0 0 16,-28 0-16,28 0 0,-29 0 15,1 0-15,28 0 0,-28 0 16,28 0-16,-28 0 0,28-28 0,0 28 16,-1 0-16,-27 0 0,28 0 0,-28 0 0,0 0 15,28-27-15,0-1 16,-29 28-16,1 0 0,0 0 15,0 0-15,0 0 0,0 0 16,0 0-16,0 0 0,0 0 16,0 0-16,0 0 0,0 0 15,-1 0-15,1 0 16,28 0-16,-28-28 0,0 28 16,28 0-16,-28 0 0,0 0 15,27 0-15,-27 0 0,0 0 16,0 0-16,28 0 0,-28 0 0,0 0 15,0 0-15,0 0 16,0 0-16,-1 0 0,1 0 16,0 0-16,0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39:27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0,'28'0'47,"0"0"-47,0 0 16,0 0-16,28 0 0,-28 0 15,27 0-15,-27 0 0,28 0 16,-28 0-16,0 0 0,0 0 16,0 0-16,28 0 0,-28 0 15,27 0-15,1 0 0,0 0 16,0 0-16,0 0 0,-1 0 15,1 0-15,0 0 0,0 0 0,0 0 0,0 0 16,-29 0-16,29 0 0,-28 0 16,28 0-16,0 0 0,-28 0 0,28 0 15,-1 0-15,1 0 0,-28 0 16,0 0-16,0 0 0,0 0 0,0 0 16,0 0-16,0 0 0,0 0 0,-1 0 15,29 0-15,-28 0 0,0 0 16,0 0-16,0 0 0,0 0 15,0 0-15,0 0 0,0 0 16,-1 0-16,1 0 16,0 0-1,0 0-15,0 0 16,0 0 78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39:57.5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0,'28'0'78,"-1"0"-78,57 0 0,-28 0 0,28 0 0,-1 0 15,-27 0-15,28 0 0,28 0 16,-29 0-16,1 0 0,-28 0 0,28 0 16,-1 0-16,29 0 0,-84 0 0,84 0 0,-29 0 0,1 0 15,0 0-15,-28 0 16,27 0-16,-27 0 0,28 0 0,-28 0 15,55 0-15,-27 0 0,-28 0 0,0 0 16,0 0-16,0 0 0,27 0 16,-27 0-16,0 0 0,0 0 15,-28 0-15,27 0 0,-27 0 0,28 0 16,0 0-16,-28 0 0,28 0 0,0 0 16,-29 0-16,1 0 0,0 0 15,0 0-15,28 0 0,0 0 0,-28 0 16,28 0-16,-28 0 0,-1 0 0,29 0 15,-28 0-15,28 0 0,-28 0 0,0 0 16,0 0-16,0 0 0,0 0 0,-1 0 16,1 0-16,28 0 0,-28 0 15,0 0-15,0 0 16,0 0-16,0 0 0,0 0 16,0 0-16,27 0 0,-27 0 0,0 0 0,0 0 15,0 0-15,0 0 16,0 0-16,0 0 0,0 0 0,28 0 15,-29 0-15,1 0 0,0 0 16,0 0-16,0 0 0,0 0 0,0 0 16,0 0-16,0 0 0,0 0 15,0 0-15,-1 0 0,1 0 16,0 0 0,0 0-16,0 0 15,0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42:17.7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0,'0'-28'94,"28"28"-79,0 0-15,28 0 0,-1 0 0,1 0 16,0 0-16,-28 0 15,28 0-15,-56 28 0,28-28 0,28 28 16,-28-28-16,27 0 0,-27 0 0,0 0 0,0 0 0,28 0 16,-28 0-16,28 0 0,-28 0 15,-1 0-15,1 0 0,28 0 0,-28 0 0,28 0 16,-28 0-16,0 0 16,28 0-16,-29 0 0,29 0 0,-28 0 15,0 0-15,0 0 0,28 0 16,-28 0-16,0 0 0,0 0 0,27 0 0,-27 0 15,28 0 1,-28 0-16,0 0 0,0 0 0,0 0 16,28 0-16,-28 0 0,-1 0 0,1 0 0,28 0 15,-28 0-15,0 0 16,0 0-16,0 0 0,28 0 0,-28 0 16,0 0-16,27 0 15,-27 0-15,0 0 0,0 0 0,0 0 16,0 0-16,0 0 15,28 0-15,-28 0 0,-1 0 16,29 0 0,-28 0-16,0 0 0,0 0 0,0 0 0,0 0 15,0 0-15,0 0 0,0 0 0,27 0 16,-27 0-16,0 0 16,0 0-16,28 0 0,-28 0 15,0 0-15,0 0 0,0 0 16,0 0-16,-1 0 0,29 0 0,-28 0 0,0 0 15,0 0 1,0 0-16,0 0 0,28 0 0,-28 0 0,-1 0 16,1 0-16,0 0 0,0 0 0,0 0 15,0 0-15,0 0 16,0 0-16,28 0 0,-28 0 0,-1 0 16,1 0-16,0 0 0,0 0 15,0 0-15,0 0 0,0 0 16,0 0-16,0 0 0,0 0 15,0 0-15,0 0 0,27 0 0,-27 0 0,0 0 16,0 0-16,0 0 0,0 0 16,0 0-16,0 0 0,0 0 0,0 0 15,27 0-15,-27 0 0,28 0 0,-28 0 0,0 0 16,0 0 0,28 0-16,-28 0 0,0 0 0,27 0 15,-27 0-15,0 0 0,0 0 16,0 0-16,0 0 0,0 0 0,0 0 15,28 0-15,-29 0 16,1 0-16,0 0 0,0 0 0,28 0 0,-28 0 16,0 0-16,0 0 0,0 0 0,27 0 15,-27 0-15,0 0 16,0 0-16,0 0 0,0 0 0,0 0 16,0 0-16,0 0 15,0 0-15,28 0 0,-29 0 16,1 0-16,0 0 15,0 0-15,0 0 0,0 0 16,0 0 0,0 0-16,0 0 0,0 0 15,0 0-15,-1 0 16,1 0-16,0 0 16,0 0-16,0 0 0,0 0 15,0 0-15,0 0 0,0 0 16,0 0-16,0 0 0,-1 0 0,1 0 15,0 0 1,0 0-16,0 0 0,28 0 0,-28 0 16,0 0-16,0 0 0,28 0 0,-29 0 0,29 0 15,-28 0-15,0 0 16,0 0-16,28 0 0,-28 0 0,0 0 0,0 0 16,27 0-16,-27 0 15,0 0-15,0 0 0,0 0 0,0 0 0,0 0 16,0 0-16,0 0 0,28 0 15,-29 0-15,1 0 0,0 0 16,0 0-16,0 0 0,0 0 0,0 0 0,0 0 31,0 0-31,0 0 0,0 0 16,-1 0 0,1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43:38.8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0,'28'0'141,"0"0"-141,0 0 15,0 0-15,28 0 0,0 0 16,-1 0-16,1 0 0,28 0 0,-28 0 15,0 0-15,0 0 0,-29 0 0,1 0 16,28 0-16,0 0 0,0 0 0,0 0 16,-28 0-16,27 0 0,-27 0 0,0 0 15,0 0-15,28 0 0,-28 0 16,0 0-16,0 0 0,0 0 16,-1 0-16,1 0 0,28 0 0,-28 0 15,0 0-15,0 0 0,0 0 0,28 0 16,-28 0-16,0 0 0,27 0 0,-27 0 15,0 0-15,0 0 16,0 0-16,0 0 0,0 0 16,0 0 15,0 0-31,0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43:42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0,'56'0'94,"-28"0"-79,0 0-15,27 0 0,57 0 0,-84 0 16,28 0-16,0 0 0,-1 0 0,29 0 16,-28 0-16,56 0 0,-29 0 0,1 0 15,-28 0-15,28 0 0,-28 0 0,27 0 16,1 0-16,-28 0 0,28 0 0,27 0 0,-55 0 16,28 0-16,-28 0 0,-1 0 15,29 0-15,-28 0 0,0 0 16,0 0-16,-1 0 0,-27 0 0,0 0 0,28 0 15,0 0-15,-28 0 0,28 0 16,0 0-16,-29 0 0,29 0 16,-28 0-16,28 0 0,-28 0 0,0 0 0,0 0 15,0 0-15,0 0 0,-1 0 16,29 0-16,-28 0 0,0 0 16,0 0-16,0 0 0,0 0 0,0 0 15,0 0 1,0 0-1,-1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45:41.9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0,'0'-28'47,"28"28"-47,28 0 0,-28 0 16,28 0-16,28 0 0,-29 0 0,-27 0 0,0 0 15,28 0-15,0 0 0,0 0 16,-1 0-16,1 0 0,28 0 0,-28 0 0,0 0 16,0 0-16,27 0 15,-27 0-15,28 0 0,-28 0 0,27 0 0,29 0 16,-28 0-16,-28 0 0,27 0 15,1 0-15,-28 0 0,28 0 0,-29 0 0,29 0 16,28 0-16,-28 0 16,-1 0-16,-27 0 0,28 0 0,-28 0 0,27 0 15,-27 0-15,28 0 0,28 0 0,-57 0 0,-27 0 16,84 0-16,-56 0 0,0 0 16,27 0-16,-27 0 0,0 0 0,0 0 15,-28 0-15,28 0 0,-1 0 16,29 0-16,-28 0 0,-28 0 0,28 0 15,0 0-15,-29 0 0,29 0 0,0 0 16,-28 0-16,0 0 0,0 0 0,0 0 16,0 0-16,0 0 15,0 0-15,-1 0 0,1 0 0,0 0 16,0 0-16,0 0 0,0 0 16,0 0-16,0 0 15,0 0-15,0 0 0,-28-28 125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54:22.0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4857 0,'0'28'93,"28"-28"-77,0 0-16,0 0 0,0 0 16,0 0-16,0 0 15,27 0-15,-27 0 0,0 0 16,0 0-16,0 28 0,28-28 15,0 0-15,-28 0 16,0 0-16,-1 0 0,1 0 16,28 0-16,-28 0 15,0 0-15,28 0 0,-28 0 16,0 0-16,0 0 16,-1 0-16,1 0 0,28 0 0,-28 0 15,28 0-15,0 0 0,-28 0 16,0 0-16,27 0 15,-27 0-15,0 0 0,0 0 0,56 0 16,-56 0-16,0 0 16,0 0-16,55 0 0,-55 0 15,0 0-15,28 0 16,-28 0-16,0 0 0,28 0 0,-1 0 16,-27 0-16,0 0 15,0 0-15,28 0 0,-28 0 0,0 0 16,0 0-16,0 0 0,27 0 0,-27 0 15,0 0-15,0 0 0,28 0 16,28 0-16,-56 0 0,0 0 0,0 0 16,27 0-16,-27 0 15,28 0-15,0 0 0,-28 0 0,28 0 16,-28 0-16,-1 0 16,1 0-16,0 0 0,0 0 0,0 0 0,28 0 15,-28 0-15,28 0 0,-28 0 0,0 0 16,55 0-16,-55 0 15,0 0-15,56 0 16,-56 0-16,28 0 0,-29 0 0,1 0 16,0 0-16,56 0 0,-56 0 0,28 0 15,-28 0-15,55 28 16,-55-28-16,28 28 0,-28-28 16,0 0-16,0 0 0,28 0 15,27 27-15,-55-27 0,0 0 16,28 0-16,-28 0 0,28 0 0,-28 0 15,0 0-15,27 0 0,-27 0 16,0 0-16,28 0 0,0 0 0,-28 28 16,28 0-16,-1-28 15,-27 0-15,28 0 0,0 0 0,-28 0 0,0 0 16,0 0-16,28 0 0,-28 0 16,27 28-16,1-28 0,0 28 15,0-28-15,-28 0 0,0 0 0,0 0 0,-1 0 0,29 0 0,-28 0 16,28 0-16,0 0 15,-28 0-15,28 0 0,-28 0 0,27 0 0,1 0 16,-28 0 0,0 0-16,28 0 0,-28 0 0,0 0 0,0 0 15,-1 0-15,57 0 16,-28 0-16,-28 0 0,28 28 0,-28-28 16,0 0-16,27 28 15,1-28-15,0 28 0,-28-28 0,28 0 0,-28 0 16,0 0-16,0 0 0,27 0 15,-27 0-15,28 0 16,-28 0-16,0 0 0,0 0 16,28 0-16,-28 0 15,-1 0-15,29 0 0,0 0 0,-28 0 16,0 0-16,0 28 16,0-28-16,28 0 0,-29 0 0,1 0 0,0 0 15,0 28-15,28-28 0,-28 28 16,0-28-16,0 0 0,0 0 15,0 0-15,0 0 0,-1 0 16,1 0-16,28 0 16,-28 0-16,0 0 0,0 0 0,0 0 0,0 0 15,0 0-15,0 0 16,-1 0-16,1 0 0,0 0 16,0 0-16,0 0 15,0 0-15,0 0 0,0 0 16,0 0-16,0 0 15,0 0 1,0 0-16,-1 0 16,1 0-16,0 0 15,0 0 1,0 0 0,0 0-1</inkml:trace>
  <inkml:trace contextRef="#ctx0" brushRef="#br0" timeOffset="2280">0 0 0,'28'0'94,"0"0"-79,0 0-15,0 0 0,56 0 16,-57 0-16,1 0 15,28 0-15,28 0 0,-28 0 16,-28 0-16,0 0 0,55 0 16,1 0-16,-56 0 0,28 0 15,55 0 1,-55 0-16,28 0 0,-28 0 16,0 0-16,27 0 15,-27 0-15,-28 0 0,28 0 0,0 0 16,0 0-16,-1 0 0,-27 0 0,84 0 15,0 0 1,-57 0-16,-27 0 0,56 0 16,-56 0-16,56 0 15,-28 0-15,-1 0 0,-27 0 0,28 0 16,0 0-16,0 0 16,-28 0-16,28 0 0,-29 0 0,29 0 15,0 0-15,28 0 16,-56 0-16,28 0 0,-1 0 15,-27 0-15,56 0 0,-28 0 0,0 0 16,-28 0-16,27 0 16,1 0-16,-28 0 0,0 0 0,0 0 15,56 0-15,-56 0 16,27 0-16,1 0 0,-28 0 0,28 0 16,-28 0-16,28 0 0,0 0 15,-29 0-15,57 0 0,-28 0 16,0 0-16,0 0 0,0 0 0,27 0 15,-27 0 1,-28 0-16,0 0 0,28 0 0,-28 0 16,0 0-16,83 0 15,-55 0-15,0 0 0,28 0 16,-29 0-16,1 0 16,28 0-16,-28 0 0,0 0 0,-1 0 0,1 0 15,-28 0-15,28 0 0,-28 0 0,28 0 0,27 0 16,-27 0-16,0 0 15,28 0-15,-28 0 16,55 0-16,-55 0 16,28 0-16,-28 0 0,-28 0 15,27 0-15,-27 0 16,0 0-16,28 0 0,-28 0 0,0 0 0,28 0 16,0 0-1,-29 0-15,29 0 0,-28 0 0,28 0 0,-28 0 16,28 0-16,-28 0 0,28 0 0,-1 0 15,-27 0 1,28 0-16,-28 0 0,28 0 0,0 0 16,-28 0-1,27 0-15,-27 0 0,28 0 16,-28 0-16,0 0 16,0 0-16,0 0 0,0 0 15,0 0 1,-1 0-16,1 0 0,0 0 15,0 0-15,0 0 16,0 0 0,0 0-16,0 0 0,0 0 0,0 0 15,0 0 1,0 0-16,-1 0 0,1 0 16,0 0-16,0 0 15,0 0 1,0 0-16,0 0 0,0 0 0,0 0 15,0 0 1,0 0 0,-1 0-16,1 0 15,0 0-15,0 0 0,0 0 16,0 0-16,0 0 16,0 0-16,0 0 0,0 0 0,0 0 15,0 0 1,-1 0-16,1 0 15,0 0 1</inkml:trace>
  <inkml:trace contextRef="#ctx0" brushRef="#br0" timeOffset="4250">8485 28 0,'0'28'94,"0"0"-94,-27 0 0,27 0 0,-28 0 15,28 0-15,0-1 16,0 29-16,0-28 0,0 0 15,0 0-15,0 0 0,0 0 0,0 28 16,0-1-16,0 1 16,0-28-16,0 0 0,-28 0 15,28 0-15,0 28 0,0-28 16,0 28-16,0-29 0,0 29 16,0-28-1,0 0-15,0 0 0,-28 0 0,28 0 0,-28 0 16,28 0-16,0 0 0,0-1 15,0 1 1,0 0-16,0 0 0,0 0 16,0 0-1,0 0-15,0 0 0,0 0 16,0 0-16,0 0 16,0-1-16,0 1 15,0 0-15,0 0 16,0 0-16,0 0 15,0 0-15,0 0 0,0 0 0,0 0 16,0 0 0,0 0-16,0-1 0,0 1 0,0 0 15,0 0-15,0 0 16,0 0-16,0 0 0,0 0 16,0 0-16,0 0 15,0 0-15,0 27 0,0-27 16,0 0-16,0 0 0,0 0 0,0 28 15,0-28-15,0 0 0,0 28 16,0-29-16,0 1 16,0 28-16,0-28 0,0 28 15,0-28-15,0 0 0,0 0 16,0 27-16,0-27 0,0 0 0,0 0 16,0 0-16,0 0 0,0 0 15,0 0-15,0 0 0,0 28 0,0-29 16,0 1-16,0 0 0,0 28 0,28-28 15,0 0-15,-28 0 0,0 0 0,0 28 16,0-28-16,0-1 16,0 1-16,0 0 0,0 28 15,0-28-15,0 28 16,0-28-16,0 0 0,0 0 16,0-1-16,0 1 15,0 28-15,0-28 0,0 0 16,0 0-16,0 0 0,0 28 15,0-28-15,0 27 16,0-27-16,28 0 0,-28 28 16,0-28-1,0 0-15,0 0 0,0 0 0,0 0 16,0 0-16,28-1 16,-28 1-16,0 0 0,0 0 15,0 0-15,0 0 0,0 0 0,0 28 16,0-28-1,0 0-15,0-1 0,0 1 16,0 0-16,0 0 16,0 0-16,0 0 15,0 0 1,0 0-16,0 0 16,0 0-16,27-28 15,-27 28-15,0 0 0,0 27 16,0-27-1,0 0-15,0 0 16,0 0 0,0 0-16,0 0 15,0 0-15,0 0 32</inkml:trace>
  <inkml:trace contextRef="#ctx0" brushRef="#br0" timeOffset="6670">196 28 0,'0'28'0,"0"0"15,0 0-15,0 0 16,0 0-16,0 0 0,0-1 16,0 1-1,0 0-15,0 0 0,0 0 0,0 0 0,0 56 16,27-28 0,-27-1-16,0 1 0,0-28 0,0 28 15,0-28-15,0 28 0,28 55 16,0-55-16,-28 0 0,28 28 15,-28-56-15,0 27 0,0-27 0,0 0 16,0 0-16,0 0 16,0 0-16,0 0 0,0 0 0,0 0 0,0 0 15,0 0 1,0-1-16,0 1 0,0 0 0,0 0 16,0 0-16,0 0 15,0 0-15,0 0 0,0 28 16,0-28-16,0 0 0,0-1 0,0 1 15,0 0 1,0 0-16,0 0 0,0 0 0,0 0 16,0 0-16,0 0 15,0 0-15,0 0 0,0-1 16,0 1-16,0 0 16,0 0-16,0 0 0,0 0 15,0 0-15,0 0 16,0 0-16,0 0 0,0 0 15,0 0-15,0-1 16,0 1-16,0 0 0,0 0 0,0 0 16,0 0-16,0 0 0,0 0 0,0 0 15,0 28 1,0-29-16,0 1 0,0 0 16,0 0-16,0 0 15,0 0-15,0 0 16,28 0-16,-28 0 0,28 0 0,-28 0 15,0-1-15,0 1 16,28 0-16,-28 0 0,0 0 0,0 0 16,0 0-16,0 0 15,0 0-15,0 0 0,0 0 16,0 0-16,0-1 16,0 1-16,28 0 0,-28 0 0,28-28 15,-28 28-15,0 0 0,0 0 16,0 0-16,0 0 15,0 0-15,0 0 0,0-1 16,0 1 0,0 0-16,0 0 0,28 28 15,0-28 1,-28 0-16,0 0 16,0 0-16,0 0 15,0-1-15,0 1 0,0 0 16,0 0-16,0 0 15,0 0-15,0 28 16,28-56-16,-28 28 31,0 0-31,0 0 16,0 0 0,0-1-1,0 1-15,0 0 16,0 0-16,0 0 15,0 0-15,0 0 16,0 0 0,0 0-1,0 0 1,0 0-16,0-1 31,0 1-31,0 0 16,0 0-1,0 0 1,0 0-16,0 0 16,0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00:57.5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1091 284 0,'-28'0'0,"0"0"15,0 0-15,0 0 16,0 0-16,0 0 0,1 0 0,-1 0 0,0 0 16,-28 0-1,28 0-15,0 0 0,0 0 0,-28 0 16,28 0-16,-27 0 0,27 0 16,-28 0-16,28 0 0,0 0 0,0 0 15,-28 0-15,0 0 0,29 0 16,-1 0-16,0 28 15,0-28-15,0 28 0,0-28 0,28 28 16,0 0 0,0 0-16,0-1 0,0 1 31,0 0-31,0 0 16,0 0-16,0 0 0,0 0 0,0 0 15,0 0-15,0 0 0,0 0 16,0-1-16,0 1 0,0 0 0,0 28 15,0-28-15,0 0 16,0 0-16,0 0 0,0 28 0,0-28 16,0-1-16,0 1 15,0 0-15,0 0 0,28 0 0,0 0 16,-28 0-16,28 0 16,0 28-16,0-28 0,-1-1 15,-27 1-15,0 0 0,0 0 0,28-28 16,0 28-16,0 0 15,0 0-15,0 0 0,0 0 16,-28 0-16,28-28 16,0 28-16,0 0 15,0-1 1,0 1-16,-28 0 16,27-28-16,1 0 0,0 0 15,0 28-15,0-28 16,0 0-16,0 0 0,0 0 0,0 0 15,0 0 1,0 0-16,-1 0 0,1 0 0,0 0 16,28 0-16,-28 0 0,0 0 15,0 0-15,0 0 0,0 0 0,28 0 0,-1 0 16,-27 0-16,0 0 0,0 0 16,0 0-16,28 0 0,0 0 0,-28 0 15,27 0-15,-27 0 0,0 0 0,0 0 0,28-28 16,-28 0-16,0 28 0,0-28 15,0 1-15,-28-1 0,27 28 0,1-28 16,-28 0-16,28 28 0,-28-56 16,0 28-16,28-28 0,-28 28 0,0 0 0,28-27 15,0 27 1,-28 0-16,0-28 0,0 28 0,0 0 0,0 0 16,28 0-16,-28-28 0,0 29 0,0-1 15,0 0-15,0 0 0,0 0 16,0 0-16,0-28 0,0 28 0,0 0 15,0 0-15,28 0 16,-28 1-16,0-1 0,28 0 0,-28 0 0,0 0 16,0 0-1,0 0-15,0 0 0,0 0 16,0 0-16,-28 28 0,28-28 31,0 1-31,0-1 0,-28 0 0,0 0 31,0 0-31,0 28 0,0-28 16,28 0 0,0 0-16,0 0 15,0 0-15,0 0 16,-28 28-16,28-27 16,0-1-16,-28 28 0,1 0 15,-1 0-15,28-28 16,-28 28-16,0-28 0,-28 28 0,28-28 0,0 28 15,28 0-15,-56 0 0,28 0 0,1 0 16,-1 0-16,-28 0 0,28 0 0,-28 0 0,28 0 16,0 0-16,0 0 15,-27 0-15,-1 0 0,0 0 0,28 0 16,-28 0-16,0 0 0,28 0 16,-27 0-16,27 0 0,0 0 0,0 0 15,0 0-15,0 0 0,0 0 0,0 0 0</inkml:trace>
  <inkml:trace contextRef="#ctx0" brushRef="#br0" timeOffset="369">673 5 0,'-28'0'0,"0"0"16,1 0-16,-29 0 16,28 0-16,0 0 0,0 28 0,0 0 31,0-28-31,0 28 0,0-28 0,0 0 16,0 28-16,1-28 31,-1 0-31,0 27 15,0-27-15,28 28 16,-28 0-16,28 0 0,0 0 31,-28-28-31,28 28 0,-28-28 0,0 0 0,28 28 16,-28-28 0,28 28-1,-28-28 16,28 28-31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00:59.9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911 0 0,'28'0'141,"0"0"-141,-56 0 16,-28 28-16,28 0 15,28 0-15,-28 0 16,0-28-16,-28 28 0,29-28 0,-29 28 0,28 0 15,0 27-15,-28-27 16,56 0-16,-56 0 0,28 0 0,-27 0 0,-1 0 0,28 28 16,0-28-16,0-28 15,0 28-15,28 27 0,-28-27 0,28 0 0,-28 28 16,28-28-16,-56-28 0,56 28 16,-27-28-16,27 28 0,-28 0 0,28 0 15,0 0-15,-28-1 0,0-27 0,28 28 0,0 0 16,0 0-1,0 0-15,0 0 0,0 0 16,0 0 0,0 0-16,0 28 0,0-29 15,0 1-15,0 0 16,0 0-16,0 0 0,0 0 0,28 0 16,0 0-16,0-28 0,-28 28 0,0 0 15,0 0-15,0 0 0,27-1 16,-27 1-16,28-28 0,0 28 0,0 0 15,0 0 1,0 0-16,0 0 0,-28 0 0,28-28 16,0 0-1,0 0-15,0 28 0,-1-28 0,1 0 16,0 0-16,0 0 16,0 0-16,0 0 0,0 0 15,0 28-15,0-28 0,0 28 0,0-28 0,-1 0 16,1 0-16,0 0 15,0 0-15,0 0 0,0 0 0,0 0 0,0 0 16,28 0-16,-28 0 16,0 0-16,-1 0 0,1 0 0,28 0 15,-28 0-15,0 0 16,0 0-16,0 0 0,0 0 0,0 0 16,0-28-1,-1 0-15,1 28 16,0-28-16,-28 0 0,28 0 0,0 28 0,-28-28 15,0 0-15,28 0 0,-28 0 16,28 0-16,0 28 0,-28-27 0,28-1 0,0 0 16,0 0-16,-28 0 15,28 0-15,-1 0 0,1 0 0,-28-28 16,28 28-16,0 28 0,-28-28 16,28 1-16,-28-1 0,28 0 0,-28 0 15,0 0-15,0 0 0,0 0 0,0 0 0,28 0 16,-28 0-16,28-27 15,0 27-15,-28 0 0,0 0 0,0-28 16,0 28-16,28 0 0,-28 0 16,0 0-16,0 0 0,0 0 0,0 1 15,0-1 1,0 0-16,0 0 0,0 0 16,0 0-16,0 0 0,0 0 15,0 0 1,0 0-16,0 0 62,0 1-46,0-1-16,-28 28 16,0 0-1,0-28-15,0 28 0,0 0 16,0 0-1,0 0-15,-28 0 0,29-28 0,-1 0 16,0 28 0,0 0-16,0 0 0,0 0 0,0 0 0,0 0 15,-28 0-15,28 0 16,0 0-16,1 0 16,-1 0-16,0 0 0,0 0 0,0 0 15,0 0-15,0 0 0,0 0 16,0 0-16,-28 0 0,29 0 0,-1 0 15,0 0-15,0 0 16,0 0-16,0 0 0,0 0 0,0 0 0,0 0 16,0 0-1,0 0-15,0 0 0,1 0 16,-1 0-16,0 0 16,0 0-16,0 0 15,0 0-15,0 0 0,0 0 31,0 0-31,0 0 16,0 0 0,1 0-1,-1 0-15,0 0 0,0 0 32,28 28-1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26:55.2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0,'28'0'31,"0"0"-31,0 0 0,0 0 16,-1 0-16,1 0 0,0 0 16,0 0-16,0 0 0,0 0 0,0 0 15,0 0-15,0 0 0,0 0 16,0 0-16,-1 0 0,1 0 0,0 0 0,0 0 15,0 0-15,0 0 0,28 0 16,-28 0-16,0 0 0,0 0 0,-1 0 0,1 0 16,28 0-16,-28 0 15,0 0-15,28 0 0,-28 0 0,0 0 16,28 0-16,-29 0 16,1 0-16,0 0 0,28 0 0,-28 0 15,0 0-15,0 0 0,0 0 0,0 0 16,0 0-1,-1 0-15,1 0 16,0 0 0,0 0-1,0 0 17,0 0-17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02:38.3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0,'28'0'78,"0"0"-63,0 0-15,0 0 0,0 0 16,0 0 0,0 0 15,0 0 31,0 0-62,0 0 16,0 0-16,-1 0 0,1 0 16,0 0-1,0 0-15,0 0 0,0 0 16,0 0-16,0 0 16,0 0-16,0 0 0,0 0 0,-1 0 0,1 0 15,0 0 1,0 0-16,0 0 0,0 0 0,0 0 0,0 0 15,0 0-15,0 0 0,0 0 16,0 0-16,-1 0 0,1 0 0,0 0 16,0 0-16,0 0 0,0 0 0,0 0 0,0 0 15,0 0-15,0 0 16,0 0-16,27 0 0,-27 0 0,0 0 0,0 0 16,0 0-16,0 0 15,28 0-15,-28 0 0,0 0 0,-1 0 16,1 0-16,0 0 15,0 0-15,0 0 0,0 0 16,0 0-16,28 0 0,-28 0 0,0 0 0,0 0 16,-1 0-1,1 0-15,0 0 0,0 0 16,0 0-16,0 0 16,0 0-16,0 0 15,0 0-15,0 0 16,0 0-16,-1 0 0,1 0 15,0 0-15,0 0 0,0 0 16,0 0 0,0 0-1,0 0 1,0 0-16,0 0 0,0 0 16,-1 0-1,1 0-15,0 0 16,0 0-16,0 0 15,0 0 1,0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02:39.8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0,'0'-28'31,"28"28"-15,0 0-1,0 0-15,0 0 16,0 0-16,0 0 16,0 0-16,0 0 15,0 0-15,0 0 0,0 0 16,-1 0-16,1 0 16,0 0-16,0 0 0,0 0 0,0 0 15,0 0-15,0 0 0,0 0 16,0 0-16,0 0 0,-1 0 0,29 0 15,-28 0-15,0 0 0,0 0 0,0 0 16,28 0-16,-28 0 0,0 0 16,-1 0-16,1 0 0,0 0 0,0 0 0,0 0 15,0 0-15,28 0 0,0 0 16,-28 0-16,0 0 0,-1 0 16,1 0-16,0 0 15,0 0-15,0 0 0,0 0 0,0 0 16,0 0-16,0 0 0,0 0 15,0 0-15,-1 0 0,1 0 0,0 0 16,0 0-16,0 0 0,0 0 16,0 0-16,0 0 15,0 0-15,0 0 0,0 0 0,-1 0 16,1 0-16,0 0 0,0 0 16,0 0-16,0 0 15,0 0-15,0 0 0,0 0 16,0 0-16,0 0 0,0 0 15,-1 0-15,1 0 16,0 0-16,0 0 16,0 0-16,0 0 15,0 0 1,0 0 0,0 0-1,0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05:48.9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0,'0'28'62,"56"-28"-62,-28 0 0,28 0 16,0 0-16,28 27 0,-29-27 0,29 28 0,0-28 16,27 0-16,-27 0 15,0 0-15,0 28 0,27 28 0,-27-56 0,28 28 16,-1-28-16,1 0 0,-28 0 16,55 0-16,29 0 0,-1 0 0,57 0 0,-57 0 15,-83 0-15,55 0 16,-27 0-16,0 0 0,-29 0 0,1 0 0,0 0 15,-28 0-15,-1 0 0,29 0 0,-28 0 16,28 0-16,-28 0 0,55 0 0,-27 0 16,0 0-16,-28 0 0,-1 0 0,1 0 0,28 0 15,-28 0-15,0 0 16,-1 0-16,1 0 0,28 0 0,-28 0 0,28 0 16,-29 0-16,29 0 0,-28 0 15,28 0-15,-29 0 0,1 0 0,0 0 0,0 0 16,0 0-16,0 0 15,-1 0-15,1 28 0,0-28 0,0 0 16,0 0-16,0 0 0,-1 0 0,1 0 0,0 0 16,0 0-16,0 0 0,-1 0 15,-27 0-15,28 0 0,0 0 0,0 0 0,0 0 16,27 0-16,-27 0 16,0 0-16,-28 0 0,28 0 0,0 0 15,-28 0-15,-1 0 0,29 0 0,0 0 16,0 0-16,-28 0 0,28 0 0,-28 0 0,-1 0 15,1 0-15,28 0 0,-28 0 0,0 0 16,0 0-16,0 0 16,0 0-16,0 0 0,0 0 15,0 0-15,-1 0 16,1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06:46.6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13370 0 0,'-139'28'0,"55"27"0,-28 1 16,29-28-16,-57 0 0,56 0 0,1 28 0,-57 0 0,56-29 16,-83 1-16,-29 0 15,29 0-15,-84 56 0,111-28 0,-27-28 0,27 0 16,-55 55-16,83-55 15,-83 0-15,27 56 0,-27-56 0,0 56 0,83-57 16,-251 57-16,223-56 0,1 28 16,-1-28-16,-111 56 0,84-57 15,-112 1-15,167-28 0,-28 28 16,29 28-16,-1-28 0,-55 0 16,27-28-16,28 28 0,29 0 0,-57 0 15,-83 0-15,139 0 16,0-28-16,-27 27 0,27 29 0,0-28 15,0 0-15,1 0 0,55-28 0,-140 56 0,112-56 16,-27 28-16,-1 0 16,28 0-16,-55-1 0,27-27 0,0 56 0,0-56 15,29 28-15,-29 0 16,0 0-16,56 0 0,-56-28 0,29 28 16,-1 0-16,0-28 0,-56 28 15,56 28-15,-27-56 0,27 27 16,0-27-16,-28 28 0,29 0 0,-29 0 0,-84 0 15,112 0-15,1 0 0,-1-28 0,-84 56 16,84-56-16,-27 28 0,-29 0 16,56-1-16,-55 1 15,55 0-15,0-28 16,-28 28-16,0 0 0,29 0 0,-29 0 16,0 28-16,0-28 0,-83 27 0,83-27 15,0-28-15,29 28 0,-113 28 16,84-56-16,-55 56 15,83-28-15,0-28 0,0 28 0,1-28 0,-1 28 0,0 0 16,0-28-16,28 28 16,-28-1-16,1-27 0,-1 28 0,0-28 0,0 28 15,0 0-15,0-28 0,-55 28 16,55 0-16,28-28 0,-28 0 16,0 28-16,1 0 15,27-28-15,0 28 0,0-28 0,0 28 0,0-28 0,0 0 16,0 28-16,-28-28 0,28 0 0,1 0 0,-29 0 15,56 27-15,-28-27 16,0 28-16,-28-28 0,28 28 0,-28-28 0,28 0 16,-27 0-16,27 28 15,0-28-15,0 0 0,0 0 0,0 28 0,0 0 16,0-28-16,0 28 16,0-28-16,0 0 0,1 0 0,-1 28 15,0-28 1,0 0-16,-28 0 0,28 0 0,28 28 15,-28-28-15,0 0 0,0 0 16,0 28-16,28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06:49.3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10662 0 0,'0'28'63,"0"0"-63,0 0 15,-28-28-15,0 28 0,0-1 16,1 1-16,-57 0 0,56 0 0,-28 0 16,-56 56-16,57-28 0,-1-28 0,-84 83 15,29-55 1,27 0-16,-112 28 0,113-29 0,-1 29 16,-111 0-16,-1 28 15,112-57-15,1 1 0,-113 28 16,113-56-16,-29 28 15,28-1-15,-55 1 0,55-28 0,-195 84 16,195-56-16,-55-28 0,27 27 0,0 1 16,-27 0-16,-85 28 0,57 27 15,-29-55-15,57 0 16,-29 28-16,85-56 16,-113 55-16,113-55 0,-1 0 15,-28 28-15,1-28 16,55 0-16,-84 28 0,56-56 0,29 56 15,-1-28-15,0-28 0,-56 27 0,57 1 0,-1 28 16,0-28-16,-56 28 16,1-28-16,55 0 0,-28 28 15,-28-29 1,57-27-16,-29 84 0,-28-56 0,56 0 16,0 0-16,-55 28 15,27-28-15,0 0 0,29 27 16,-1-55-16,28 28 0,-56 28 15,28-56-15,56 28 0,-28 0 0,0 0 16,-27 0-16,-85 28 0,84-1 0,-28-27 16,-27 28-16,55-28 15,0 0-15,0 0 0,1 0 0,-57 28 16,56-28-16,0-1 16,-27 1-16,27 0 0,56 0 0,-56-28 15,0 28-15,28-28 16,-28 28-16,-27 28 0,55-28 0,-28 0 0,0 0 15,0 0-15,28-1 16,-55 1-16,27 0 16,28 0-16,0 0 0,0 0 0,-28 0 0,28 0 15,-28-28-15,28 0 16,28 28-16,-27 0 0,27 0 0,-56-1 0,28-27 0,0 28 16,0 0-16,0-28 15,0 28-15,0 0 0,-28 0 16,29 0-16,-1 0 15,0 0-15,-28 0 0,-28 0 16,56-28-16,28 27 0,-56 1 0,29 0 16,-1 0-16,0-28 15,0 0-15,0 28 0,0-28 16,0 28-16,-28 0 16,28 0-16,-28-28 0,56 28 0,-27 0 15,-1-28-15,0 0 0,0 28 16,0-28-16,-28 0 0,-28 83 15,56-55-15,-27 0 16,55 0-16,-56 0 16,28-28-16,-28 0 15,56 28-15,-28-28 16,0 28-16,0-28 16,0 28-1,1-28-15,-1 0 16,0 0 46,28 28-62,0 0 78,-28-28-46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08:22.6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0 666 0,'28'0'78,"0"0"-78,0 0 15,0 0-15,0 0 0,28 0 0,-56 28 0,55 0 16,-27-28-16,28 0 16,-28 28-16,28-28 0,-28 27 0,0-27 15,0 28-15,-1-28 16,1 0-16,0 0 0,0 0 16,0 0-16,28 0 0,-28 0 15,0 28-15,0-28 0,27 0 0,-27 0 16,28 0-16,-28 0 0,28 0 15,0 28-15,-28-28 0,0 0 16,0 0-16,27 0 0,-27 0 0,0 0 16,0 0-16,0 0 0,0 0 15,0 0-15,0 0 0,0 0 0,0 0 16,-1 0 0,1 0-16,0 0 0,0 0 0,0 0 15,0 0 1,0 0-16,0 0 0,0 0 15,0 0-15,0 0 32,0 0-17,27 0-15,-27 0 16,0 0-16,0 0 0,0 0 16,0 0-1,0 0-15,0 0 0,0 0 16,0 0-16,-1 0 15,1 0-15,0 0 16,0 0-16,0-28 16,0 28-1,0-28-15,0 28 0,0 0 16,0 0-16,-28-28 0,0 1 16,0-1-16,28 28 15,-28-28 16,0 0-31,0 0 16,0 0-16,27 0 16,-27 0-16,28 28 15,-28-28 1,28 28-16,-28-28 0,0 0 31,0 1-15,0-1-1,0 0 1,0 0 0,0 0-1,0 0-15,-28 28 16,28-28-16,-28 28 0,1-28 16,-1 0-1,0 28 1,28-28-16,-28 28 0,0 0 0,0-28 15,0 28-15,0 0 0,0 0 0,0-28 16,0 28-16,1-27 16,-1 27-16,0 0 15,0 0-15,0-28 0,0 28 16,0 0-16,0 0 0,0 0 31,0 0-31,0 0 0,1 0 0,-1-28 16,0 28-16,0 0 15,0 0-15,0-28 0,0 28 16,0 0-16,0 0 0,0 0 16,-28 0-1,29 0-15,-1 0 0,0 0 0,-28 0 16,28 0 0,0 0-16,0 0 0,0 0 0,0 0 0,0 0 15,-27 0 1,27 0-16,0 0 0,0 0 15,0 0-15,0 0 16,0 0-16,0 0 0,0 0 16,0 0-16,0 0 15,1 0-15,-1 0 16,0 0-16,0 0 0,0 0 0,28 28 16,-28-28-1,0 0-15,0 0 0,28 28 0,-28-28 0,0 0 16,28 28-16,-28-28 15,28 27-15,-27 1 0,-1-28 16,0 28-16,0-28 0,0 28 16,0-28-1,0 28-15,0-28 16,0 0-16,0 28 16,28 0-16,-28-28 0,28 28 15,-27 0-15,-1 0 16,0-28-16,0 0 0,28 28 15,-28-28-15,28 28 0,-28-28 0,28 27 16,0 1 15,0 0 1,0 0-1,0 0 0,0 0 0,0 0-31,0 0 0,28-28 16,0 28-16,0-28 16,0 0-16,0 0 0,-28 28 15,27-28-15,1 0 16,0 0-16,-28 28 0,28-28 0,0 0 15,0 0-15,0 27 0,0 1 16,0-28 0,0 0-1,0 0 1,-1 0 46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08:2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2154 1207 0,'-56'0'0,"0"0"0,0 0 0,0 0 0,0 0 15,-27 0-15,27 0 0,0 0 0,0 0 0,0 0 16,1 0-16,-1 0 0,-28 0 16,28 0-16,0 0 0,1 0 0,27 0 15,-28 0-15,28 0 0,-28 0 16,28 0-16,0 0 0,-28 0 0,1 0 16,27 0-16,0 0 15,0 0-15,0 0 0,0 0 0,0 0 0,0 0 16,0 0-16,0 0 15,0 0-15,-27 0 0,27 0 16,0 0-16,0 0 0,0 0 0,0 0 16,0 0-1,0 0-15,0 0 0,0 0 32,1 0-1,-1 0-16,0 0 32,0 0-31,0 0-16,0 0 16,0 0-1,0 0-15,28-28 0,0 0 16,0 0-16,0 0 0,-28 0 15,0 1-15,28-1 0,0 0 16,0 0-16,0 0 0,0 0 0,0 0 16,0 0-1,0 0-15,0 0 0,0 0 0,0 1 16,0-1 0,0 0-16,0 0 0,0 0 0,28 28 15,-28-28-15,0 0 16,28 28-1,0-28-15,0 28 0,0-28 0,0 28 16,-28-28-16,28 0 0,0 28 16,0-28-16,-1 28 0,-27-27 15,28 27-15,0 0 0,0 0 16,0 0-16,28-28 0,-28 28 0,0-28 16,0 28-16,-28-28 0,28 28 15,-1 0-15,1 0 0,0-28 16,0 28-16,28 0 0,-56-28 15,56 0-15,-28 28 0,0 0 0,0 0 16,-1 0-16,1 0 0,0-28 0,0 28 0,0 0 16,0 0-16,28-28 0,-28 28 15,0 0-15,28-28 16,-1 28-16,-27-28 0,0 28 0,28 0 16,-28-27-16,28 27 0,-28-28 0,0 28 15,-1-28-15,1 28 0,0 0 16,0 0-16,0 0 15,0 0-15,0 0 0,0 0 0,0 0 16,0 0-16,0 0 16,-1 0-16,1 0 0,0 0 15,0 0-15,0 0 0,0 0 16,0 0-16,0 0 0,0 0 0,0 0 16,0 0-1,0 0-15,-1 0 0,1 0 0,0 0 0,0 0 16,0 0-16,0 0 15,0 0-15,0 0 0,0 0 0,0 0 16,0 0-16,-1 0 0,1 0 0,0 28 0,0 0 16,0-28-1,-28 27-15,28-27 0,0 0 16,0 28-16,0-28 16,0 28-1,0-28-15,0 28 16,-1 0-16,1 0 15,0 0 1,-28 0 0,28-28-16,0 28 31,-28 0-31,0 0 16,0-1-1,0 1-15,0 0 16,0 0-16,0 0 15,0 0-15,0 0 16,0 0-16,0 0 16,0 0-16,-28 0 0,28 0 15,-28-1 1,0 1 0,0 0-16,1 0 0,-1-28 15,0 28-15,28 0 16,-28 0-16,0-28 0,0 28 0,0-28 15,0 28-15,0-28 0,0 28 0,0 0 16,-27-28-16,27 27 16,0-27-16,28 28 0,-28-28 0,0 28 15,0-28-15,0 0 0,0 0 0,0 0 16,28 28-16,-28-28 0,0 0 0,1 0 0,-29 0 16,28 0-16,28 28 15,-28 0-15,0-28 0,0 0 0,0 0 16,0 28-16,0-28 15,0 28-15,0-28 0,1 0 16,-1 0-16,0 0 0,0 0 0,0 0 31,0 0-31,0 0 0,0 0 0,0 0 0,0 0 16,28 28-16,-28-28 16,1 0-16,-1 0 15,0 0-15,0 0 0,28 28 16,-28-28-16,28 28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12:53.3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0,'28'0'312,"0"0"-296,0 0-16,0 0 0,0 0 15,0 0-15,-1 0 0,1 0 16,0 0-16,0 0 0,0 0 0,0 0 16,0 0-1,0 0-15,0 0 16,0 0 0,0 0-16,0 0 15,-1 0-15,1 0 31,0 0-31,0 0 0,0 0 16,0 0-16,0 0 16,0 0-1,0 0-15,0 0 16,0 0-16,-1 0 0,1 0 16,0 0-1,0 0 1,0 0-16,0 0 15,0 0 1,0 0 0,0 0-1,0 0-15,0 0 0,-1 0 78,1 0 47,0 0-93,0 0 61,0 0-77,0 0 62,0 0-15,0 0-48,0 0 142,0 0-157,0 0 31,0 0-31,27 0 15,1 0-15,0 0 0,0 0 16,0 0-16,-1 0 0,1 0 0,-28 0 0,28 0 16,0 0-16,-28 0 15,28 0-15,-28 0 0,27 0 0,-27 0 16,0 0-16,0 0 16,0 0-16,0 0 0,0 0 15,0 0 1,0 0-1,0 0 1,-1 0 0,1 0-16,0 0 15,0 0 1,0 0 0,0 0-16,0 0 0,0 0 15,0 0 1,0 0-1,0 0 1,-1 0-16,1 0 16,0 0-16,0 0 15,0 0-15,0 0 0,0 0 0,0 0 16,0 0-16,0 0 0,0 0 0,0 0 16,-1 0-16,1 0 0,0 0 15,0 0-15,0 0 0,0 0 16,0 0-16,0 0 15,0 0-15,0 0 0,0 0 0,-1 0 16,1 0 0,0 0-16,0 0 0,0 0 15,0 0 1,0 0-16,0 0 0,0 0 0,0 0 16,0 0-16,-1 0 0,1 0 15,0 0 1,0 0-16,0 0 0,0 0 15,0 0-15,0 0 0,0 0 16,0 0-16,0 0 0,0 0 16,27 0-16,-27 0 15,0 0-15,0 0 0,0 0 16,0 0 0,0 0-16,0 0 0,0 0 15,0 0-15,-1 0 0,1 0 16,0 0-16,0 0 15,0 0-15,0 0 0,0 0 16,0 0-16,28 0 16,-28 0-16,0 0 0,27 0 0,-27 0 15,0 0 1,0 0-16,0 0 0,0 0 0,0 0 16,0 0-16,0 0 0,0 0 0,27 0 0,-27 0 15,0 0-15,28 0 16,-28 0-16,0 0 0,0 0 31,0 0-31,0 0 0,-1 0 16,1 0-16,0 0 15,0 0-15,0 0 0,0 0 16,0 0-16,0 0 16,0 0-16,28 0 0,-28 0 15,-1 0-15,1 0 0,0 0 0,0 0 16,0 0-1,0 0-15,0 0 0,0 0 16,0 0-16,0 0 16,0 0-16,-1 0 0,1 0 0,0 0 15,0 0-15,28 0 16,-28 0-16,0 0 0,0 0 16,0 0-16,0 0 0,-1 0 15,1 0 1,0 0-16,0 0 0,0 0 0,0 0 15,0 0-15,0 0 16,0 0-16,0 0 0,0 0 0,0 0 16,27 0-1,-27 0-15,0 0 0,0 0 16,0 0 0,0 0-16,0 0 15,0 0 1,0 0-16,0 0 15,-1 0 1,1 0-16,0 0 16,0 0-16,0 0 15,0 0 1,0 0 46,0 0 32,0 0-47,0 0-31,0 0 15,0 0-31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17:52.0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0 129 0,'0'28'109,"0"0"-109,28-28 16,0 0-16,0 0 16,0 0-16,0 0 0,0 0 0,0 0 15,0 0-15,27 0 16,-27 0-16,28 0 0,0 0 0,-28 0 16,28 0-16,-28 0 0,0 0 0,0 0 0,27 0 15,-27 0-15,0 0 16,28 0-16,-28 0 0,0 0 0,28 0 15,-28 0-15,27 0 16,-27 0-16,0 0 0,0 0 0,28 0 16,-28 0-16,28 0 0,-28 0 0,-1 0 15,29 0-15,-28 0 0,0 0 0,0 0 16,0 0-16,28 0 16,-28 0-16,28 0 0,-29 0 0,1 0 15,28 0-15,-28 0 0,0 0 16,0 0-16,0 0 0,0 0 0,0 0 15,27 0-15,-27 0 0,28 0 0,-28 0 0,28 0 16,0 0 0,-28-28-16,27 28 0,-27 0 0,28 0 0,0 0 15,-28 0-15,0 0 16,0-28-16,28 28 0,-1-28 0,1 28 16,0 0-16,-28 0 0,28 0 0,-28 0 0,28 0 15,-1 0 1,-27 0-16,28 0 0,-28 0 0,28 0 0,-28 0 15,28 0-15,-28 0 0,27 0 16,-27 0-16,28 0 0,-28 0 0,0 0 16,28 0-16,-28 0 0,27 0 15,-27 0-15,28 0 0,0 0 0,-28 0 16,28 0-16,-28 0 0,27 0 0,1 0 16,-28 0-16,28 0 0,-28 0 15,28 0-15,-56-28 0,56 28 0,-28 0 0,27 0 16,-27 0-16,28 0 15,0 0-15,0 0 0,0-28 0,-29 28 16,29 0-16,0 0 0,-28 0 16,28 0-16,-28 0 0,28 0 0,-29 0 0,29 0 15,0 0-15,0 0 16,-28 0-16,28 0 0,0 0 0,-29 0 16,29 0-16,-28 0 0,28 0 0,-28 0 15,28 0-15,-28 0 0,27-28 16,1 28-16,-28 0 0,0 0 0,0 0 0,28 0 15,-28 0-15,0 0 16,28 0-16,-1 0 0,-27 0 0,0 0 16,0 0-16,0 0 0,0 0 15,0 0-15,0 0 0,0 0 16,0 0-16,-1 0 0,1 0 31,0 0-31,0 0 0,0 0 16,0 0-16,0 0 15,0 0-15,0 0 0,0 0 16,0 0 0,-1 0-16,1 0 0,0 0 15,0 0-15,0 0 16,0 0-16,0 0 0,0 0 0,0 0 0,0 0 16,0 0-16,0 0 0,-1 0 0,1 0 0,0 0 15,0 0 1,0 0-16,0 0 0,0 0 0,0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19:27.6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58 0,'56'0'47,"-28"0"-47,27 0 16,1 0-16,0 0 0,-28 0 0,0 0 0,56 28 15,-29-28-15,1 28 16,28-28-16,-28 0 0,83 0 0,-55 28 0,56-28 16,-57 0-16,1 0 0,56 0 15,-57 0-15,29 0 0,-28 0 0,55 0 0,-27 0 16,55 0-16,-27 0 16,28 0-16,-57 0 0,1 0 0,-1 0 0,-27 0 15,0 0-15,28 0 0,-57 0 16,29 0-16,0 0 0,-28 0 0,27 0 0,1 0 15,0 0-15,28 0 0,-29 0 16,1 0-16,0 0 0,0 0 0,55 0 16,-55 0-16,0 0 0,55 0 0,-27 0 0,-1 0 15,1 0-15,-28 0 0,0 0 16,-29 0-16,1 0 0,0 0 0,0 0 0,0 0 16,-1 0-16,-27 0 0,28 0 0,0 0 0,0 0 15,-28 0 1,28 0-16,-28 0 0,-1 0 0,1 0 15,0 0-15,0 0 0,0 0 16,0 0-16,0 28 16,-28 0-1,28-28-15,0 0 47,0 0-47,0 0 31,-1 0-31,1 0 0,0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26:57.9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0 129 0,'28'0'47,"0"0"-47,0 0 0,0 0 15,28 0-15,-28 0 16,-1 0-16,29 0 0,-28 0 0,0 0 15,28 0-15,-28 0 16,0 0-16,28 0 0,-29 0 0,29 0 16,-28 0-16,0 0 0,0 0 15,0 0-15,0 0 0,0 0 0,0 0 16,27 0-16,-27 0 16,0 0-16,0 0 15,0 0-15,0 0 0,0 0 0,28 0 16,-28 0-1,0 0-15,0 0 0,27 0 0,-27 0 16,0 0-16,0 0 16,28 0-16,-28 0 15,0 0-15,0 0 0,0 0 16,-1 0-16,1 0 16,0 0-1,0 0-15,0 0 0,-28-28 16,28 28-16,0 0 0,0 0 0,0 0 15,0 0-15,0 0 16,-28-28 0,27 0-16,1 28 15,0 0 1,0 0-16,0 0 0,0 0 16,0 0-1,0 0-15,0 0 16,0 0-16,0 0 15,0 0-15,-1 0 16,1 0-16,0 0 16,0 0-16,0 0 15,0 0-15,0 0 16,0 0-16,0 0 16,0 0-1,0 0 1,-1 0-1,1 0 1,0 0-16,0 0 0,0 0 16,0 0-1,0 0-15,0 0 16,0 0-16,0 0 16,0 0-16,0 0 0,-1 0 15,1 0-15,0 0 0,0 0 16,0 0-16,0 0 15,0 0-15,0 0 0,0 0 16,0 0-16,0 0 16,-1 0-16,1 0 0,0 0 15,0 0-15,0 0 0,0 0 0,0 0 32,0 0-32,0 0 0,0 0 0,0 0 0,-1 0 15,1 0 1,0 0-16,0 0 0,0 0 15,0 0-15,0 0 16,0 0 0,0 0-1,0 0-15,0 0 16,0 0 0,-1 0-16,1 0 15,0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19:29.3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0,'0'-27'0,"28"27"16,0 0-16,0 0 15,0 0-15,0 0 0,0 0 0,0 0 16,0 0-16,0 0 16,0 0-16,-1 0 0,29 0 0,-28 0 15,0 0-15,0 0 0,0 0 0,0 0 16,0 0-16,28 0 0,-29 0 0,1 0 16,0 0-16,28 0 0,-28 0 0,0 0 0,28 0 15,-28 0 1,28 0-16,-29 0 0,1 0 0,0 0 15,0 0-15,28 0 0,-28 0 16,0 0-16,0 0 0,0 0 0,0 0 0,-1 0 16,1 0-16,0 0 15,0 0-15,0 0 0,0 0 16,0 0-16,0 0 0,0 0 0,0 0 0,27 0 16,-27 0-1,0 0-15,0 0 0,0 0 16,0 0-1,0 0-15,0 0 16,0 0-16,0 0 0,0 0 16,0 0-16,-1 0 0,1 0 15,0 0 1,0 0-16,0 0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22:23.1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0,'28'0'141,"0"0"-141,0 0 0,28 0 16,0 28-1,-28-28-15,0 0 0,-1 0 0,1 0 16,0 0-1,0 0-15,0 0 0,0 0 0,0 0 16,0 0-16,0 0 0,28 0 16,-29 0-16,1 0 15,0 0-15,0 0 0,0 0 16,0 0-16,0 0 16,0 0-16,0 0 15,0 0 1,0 0-16,0 0 0,-1 0 15,1 0 1,0 0-16,0 0 0,0 0 16,0 0-1,0 0 1,0 0 15,0 0-31,0 0 16,0 0-16,-1 0 15,1 0-15,0 0 16,0 0 0,0 0-1,0 0 17,0 0-32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22:25.0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0,'0'-28'172,"28"28"-156,0 0-16,0 0 15,0 0-15,0 0 0,0 0 0,0 0 16,-1 0-1,1 0-15,0 0 0,0 0 0,0 0 16,0 0-16,28 0 16,-28 0-16,0 0 15,0 0-15,0 0 0,-1 0 32,1 0-32,0 0 15,0 0 1,0 0-16,0 0 15,0 0-15,0 0 0,0 0 16,0 0-16,0 0 16,-1 0-1,1 0-15,0 0 16,0 0-16,0 0 0,0 0 31,0 0-31,0 0 16,0 0-16,0 0 15,0 0-15,0 0 0,-1 0 16,1 0-16,0 0 0,28 0 0,-28 0 16,0 0-1,0 0-15,0 0 0,0 0 16,0 0 0,-1 0-16,1 0 0,28 0 15,-28 0 1,0 0-16,0 0 15,0 0-15,0 0 0,0 0 0,0 0 16,-1 0-16,1 0 16,0 0-16,0 0 15,0 0 1,0 0-16,0 0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23:40.7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0,'-28'0'78,"28"28"-62,0-1 62,28-27-62,0 0-16,-1 0 0,1 0 15,0 0-15,0 0 0,28 0 16,-28 0-16,0 0 16,0 0-16,0 0 0,0 0 0,0 0 15,27 0-15,-27 0 16,0 0-16,0 0 0,0 0 16,0 0-16,0 0 0,0 0 15,0 0-15,0 0 16,-1 0-16,1 0 15,0 0-15,0 0 16,0 0-16,0 0 16,0 0-16,28 0 0,-28 0 15,0 0-15,-1 0 16,1 0-16,0 0 16,0 0-16,0 0 15,0 0-15,0 0 16,0 0-16,0 0 15,0 0-15,0 0 32,0 0-17,-1 0-15,1 0 16,0 0-16,0 0 16,0 0-16,0 0 15,0 0 1,0 0-16,0 0 15,0 0-15,0 0 32,-1 0 15,1 0-47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23:42.0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79 0,'0'-28'47,"28"28"-32,0 0-15,0 0 0,27 0 0,1 0 16,0 0-16,0 0 16,0 0-16,0 0 0,-1 0 0,29 0 15,-28 0-15,0 0 0,28 0 0,-29 0 16,29-28-16,-28 28 0,0 0 0,0 0 16,-1 0-16,29 0 0,-28 0 15,0 0-15,0 0 0,-1 0 0,1 0 16,0 0-16,0 0 0,-28 0 0,0 0 15,0 0-15,27 0 0,-27 0 0,0 0 16,0 0-16,28 0 0,-28 0 16,0 0-16,0 0 15,0 0-15,0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23:43.9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0,'56'0'109,"-28"0"-109,0 0 16,0 0-16,0 0 0,28 0 15,-28 0-15,-1 0 0,29 0 0,-28 0 16,0 0-16,28 0 0,-28 0 16,0 0-16,0 0 0,0 0 15,0 0-15,-1 0 0,1 0 0,0 0 16,0 0-16,0 0 0,0 0 16,0 0-16,0 0 0,0 0 15,0 0-15,0 0 0,-1 0 16,1 0-16,0 0 0,0 0 0,0 0 15,28 0-15,-28 0 16,0 0-16,0 0 0,0 0 16,0 0-16,-1 0 0,1 0 15,0 0 1,0 0-16,0 0 16,0 0-16,0 0 15,0 0-15,0 0 16,0 0-16,0 0 15,-1 0-15,1 0 16,0 0 0,0 0-16,0 0 15,0 0-15,0 0 16,0 0-16,0 0 16,0 0-16,0 0 15,-1 0-15,1 0 16,0 0-1,0 0-15,0 0 16,0 0 0,0 0-16,0 0 15,0 0 17,0 0-17,0 0 1,0 0-16,-1 0 15,1 0-15,0 0 32,0 0-17,0 0 1,0 0-16,0 0 31,0 0-15,0 0-1,0 0-15,0 0 16,-1 0 0,1 0 15,0 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45:06.9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0,'28'0'78,"0"0"-63,0 0-15,0 0 0,0 0 16,28 0-16,-28 0 0,0 0 16,0 0-16,27 0 0,1 0 0,0 0 15,0 0-15,-28 0 0,0 0 0,27 0 0,1 0 16,0 0-16,-28 0 0,28 0 15,0 0-15,0 0 0,27 0 0,-27 0 16,0 0-16,-28 0 0,0 0 0,28 0 16,-1 0-16,1 0 0,-28 0 0,28 0 15,-28 0-15,0 0 0,28 0 0,-1 0 0,1 0 16,-28 0-16,28 0 16,0 0-16,0 0 0,27 0 0,-27 0 0,0 0 0,0 0 15,0 0-15,-1 0 0,1 0 16,0 0-16,-28 0 0,28 0 0,0 0 15,-28 0-15,27 0 0,1 27 0,0-27 0,0 28 16,-28-28-16,28 0 16,-28 0-16,-1 0 0,29 0 0,0 0 0,0 0 15,-28 0-15,0 0 0,0 0 16,0 0-16,-1 0 0,29 0 0,-28 0 0,28 0 16,-28 0-16,28 0 15,0 0-15,-1 0 0,-27 0 0,28 0 16,0 0-16,-28 0 0,0 0 0,28 0 15,-1 0-15,1 0 0,-28 0 0,28 0 16,-28 0-16,0 0 0,28 0 0,-1 0 0,1 0 16,-28 0-16,28 0 15,-28 0-15,28 0 0,-28 0 0,0 0 0,27 0 16,1 0-16,0 0 0,-28 0 16,28 0-16,-28 0 0,0 0 0,0 0 0,27 0 15,1 0-15,-28 0 16,28 0-16,-28 0 0,28 0 0,-28 0 0,27 0 15,-27 0-15,0 0 0,0 0 0,0 0 16,0 0-16,0 0 0,28 0 16,-28 0-16,0 0 0,-1 0 0,1 0 15,0 0-15,0 0 16,0 0-16,28 0 0,-28 0 16,0 0-1,0 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45:09.2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82 0,'28'0'78,"-1"0"-78,1 0 16,28 0-16,-28 0 0,28 0 0,0 0 15,-28 0-15,27 0 16,-27 0-16,28 0 0,-28 0 16,28 0-16,-28 0 0,0 0 0,0 0 15,0 0-15,-1 0 0,1 0 0,28 0 16,-28 0-16,0 0 0,0 0 0,0 0 15,0 0-15,0 0 16,0 0-16,27 0 0,-27 0 0,0 0 16,0 0-16,0 0 0,0 0 15,0 0-15,0 0 0,28 0 0,-28 0 16,-1 0 0,1 0-16,0 0 0,0 0 0,0 0 0,28 0 15,-28 0-15,0 0 16,0 0-16,0 0 0,0 0 15,-1 0-15,1 0 16,0 0 0,0 0-16,0 0 0,0 0 15,0 0 1,0 0 15,0 0-15,0 0-1,0 0 1,-1 28 15,1 0-31,0-28 47,0 0-47,0 0 16,0 0-1,0 0 1,0 0 0,0 0 62,0 0-78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45:10.4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0,'28'0'31,"0"0"-31,-1 0 0,1 0 16,28 0-16,0 0 0,0 0 0,0 0 15,-1 0-15,1 0 0,0 0 0,0 0 16,0 0-16,0 0 0,-1 0 0,1 0 0,-28 0 15,28 0-15,-28 0 16,0 0-16,28 0 0,-28 0 0,27 0 0,1 0 16,-28 0-16,0 0 0,0 0 15,28 0-15,-28 0 0,28 0 0,-29 0 0,1 0 16,0 0-16,28 0 16,-28 0-16,28 0 0,-28 0 0,0 0 15,27 0-15,-27 0 0,0 0 16,28 0-16,0 0 0,-28 0 0,28 0 15,-28 0-15,-1 0 0,1 0 0,0 0 16,0 0-16,28 0 16,-28 0-16,0 0 0,0 0 15,0 0-15,0 0 16,0 0-16,-1 0 0,1 0 0,0 0 31,0 0-31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45:13.3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0,'28'0'172,"0"0"-172,-1 0 0,1 0 0,0 0 0,28 0 16,-28 0-16,0 0 15,28 0-15,0 0 0,-1 0 0,-27 0 16,28 0-16,-28 0 0,0 0 0,28 0 15,-28 0-15,0 0 0,0 0 16,-1 0-16,29 0 0,-28 0 0,0 0 16,0 0-16,0 0 15,0 0-15,0 0 0,0 0 16,0 0-16,-1 0 0,1 0 0,0 0 16,0 0-16,0 0 15,0 0-15,0 0 0,0 0 16,0 0-16,0 0 0,0 0 0,-1 0 15,1 0-15,0 0 0,0 0 16,0 0-16,0 0 16,0 0-16,0 0 0,0 0 15,0 0-15,0 0 16,0 0-16,27 0 16,-27 0-16,0 0 15,0 0-15,0 0 16,0 0-16,0 0 0,0 0 15,0 0 1,0 0-16,-1 0 16,1 0-16,0 0 15,0 0 1,0 0-16,0 0 31,0 0-15,0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26:59.7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0,'27'0'0,"1"0"16,0 0-16,0 0 0,0 0 0,0 0 31,0 0-31,0 0 16,0 0-16,0 0 0,0 0 15,-1 0-15,1 0 0,0 0 0,0 0 16,0 0-16,0 0 16,0 0-16,0 0 0,0 0 0,0 0 0,0 0 15,-1 0 1,1 0-16,0 0 0,0 0 0,0 0 16,0 0-16,0 0 15,0 0-15,28 0 16,-28 0-16,0 0 0,-1 0 0,1 0 15,0 0-15,0 0 0,0 0 16,0 0-16,0 0 0,0 28 16,0-28-16,0 0 15,0 0-15,-1 0 0,1 0 16,0 0-16,0 0 0,0 0 0,0 0 16,0 0-1,0 0-15,0 0 16,0 0-16,0 0 15,-1 0-15,1 0 16,0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45:14.7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61 0,'27'0'141,"29"0"-141,-28 0 15,0 0-15,28 0 16,-28 0-16,0 0 0,28 0 0,-28 0 0,-1 0 16,29 0-16,0 0 15,-28 0-15,0 0 0,28 0 0,-28 0 0,0 0 16,-1 0-16,1 0 16,0 0-16,28 0 0,-28 0 0,28 0 0,-28 0 15,0 0-15,28 0 16,-1 0-16,-27 0 0,0 0 0,28 0 15,-28 0-15,28 0 0,-28 0 0,0 0 0,27 0 16,-27 0 0,0 0-16,0 0 0,0 0 0,28 0 0,-28 0 15,0 0-15,0 0 16,27 0-16,-27 0 0,0 0 0,0 28 0,0-28 16,0 28-16,0-28 15,0 0-15,0 0 0,0 0 0,0 0 16,-1 0-16,1 0 0,0 0 0,0 0 15,0 0-15,0 0 0,0 0 16,28 0-16,-28 0 0,0 0 16,-1 0-16,1 0 0,0 0 15,0 0-15,0 0 16,0 0-16,0 0 0,0 0 16,0 0-16,0 0 0,0 0 15,-1 0 1,1 0-16,0 0 0,0 0 0,0 0 15,0 0 1,0 0-16,0 0 16,0 0-16,0 0 0,0 0 15,0 0 1,-1 0 0,1 0-1,0 0 32,0 0-47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48:47.1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0,'27'0'47,"1"0"-47,0 28 0,0-28 0,28 27 0,0-27 15,0 0-15,0 0 16,-1 0-16,1 0 0,0 0 0,0 0 0,0 0 15,-1 0-15,1 0 0,28 0 0,-28 0 0,28 0 16,-29 0-16,1 0 16,28 0-16,-28 0 0,0 0 0,27 0 0,-27 0 15,28 0-15,-28 0 0,27 0 16,1 0-16,-28 28 0,56-28 0,-29 0 0,1 0 16,-28 0-16,28 0 15,-1 0-15,29 0 0,-84 0 0,56 28 16,-1-28-16,-27 28 0,28-28 0,0 0 15,0 0-15,27 0 0,-27 0 0,0 28 0,-1-28 16,29 0-16,0 0 0,-1 0 0,57 0 0,-29 0 16,-27 0-16,0 0 15,-29 0-15,29 0 0,0 28 0,-1-28 0,-27 28 16,28-28-16,-56 28 0,-1-28 16,29 0-16,0 0 0,0 0 0,-1 0 0,29 28 15,-28-28-15,-1 28 16,1-28-16,28 0 0,-28 0 0,-1 0 0,1 0 15,-28 28-15,28-28 0,27 0 0,-27 0 0,0 0 16,-1 0-16,-27 0 0,28 0 16,28 0-16,-29 0 0,-27 0 0,28 0 0,0 0 15,-28 0-15,-1 0 16,29 0-16,-28 0 0,0 0 0,0 0 0,-29 0 16,29 0-16,0 0 0,-28 0 15,28 0-15,-28 0 0,0 0 0,0 0 0,-1 0 16,1 0-16,0 0 15,0 0-15,0 0 0,0 0 16,0 0-16,0 0 16,0 0-16,0 0 0,0 0 15,0 0-15,-1 0 0,1 0 0,0 0 32,0 28-32,0-1 15,0-27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49:44.4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58 0,'56'0'93,"-28"0"-93,28 0 16,-1 0-16,1 0 0,0 0 16,28 0-16,0 0 0,-1 0 0,29 0 0,-28 0 15,-1 0-15,-27 0 0,28 0 16,0 0-16,-28 0 0,27 0 0,29 0 0,-56 0 15,28 0-15,-1 0 0,-27 0 0,28 0 0,-28 0 16,27 0-16,-27 0 16,0 0-16,28 0 0,-28 0 0,-1 0 0,29 0 15,-28 0-15,0 0 0,28 0 16,-29 0-16,57 0 0,-84 0 0,28 0 16,0 0-16,-1 0 0,1 0 15,0 0-15,0 0 0,0 0 0,-1 0 0,-27 0 16,0 0-16,0 0 0,28 0 15,-28 0-15,28-28 0,-28 28 0,28-28 16,-1 28-16,-27 0 0,0 0 0,0 0 0,0 0 16,0 0-16,0 0 15,0 0-15,0 0 0,0 0 16,-1 0-16,1 0 16,0 0-1,0 0 1,0 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52:52.5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52:54.2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0,'-28'0'47,"28"28"-32,0 0 17,28-28-32,0 0 15,0 0-15,0 0 0,0 0 0,28 0 16,-28 28-16,28-28 0,-1 0 0,-27 0 0,28 0 16,0 0-1,0 0-15,0 0 0,-1 0 0,-27 0 0,28 0 16,0 0-16,0 0 15,0 0-15,-1 0 0,1 0 0,0 0 0,0 0 16,-28 0-16,28 0 0,-28 0 0,0 0 0,27 0 16,1 0-16,-28 0 15,28 0-15,-28 0 0,0 0 0,0 0 0,27 0 16,1 0-16,-28 0 0,0 0 16,28 0-16,-28 0 0,28 0 0,-28 0 15,-1 0-15,1 0 16,0 0-16,0 0 0,0 0 15,0 0-15,0 0 0,0 0 0,0 0 0,0 0 0,0 0 16,0 0-16,-1 0 0,1 0 16,0 0-16,0 0 0,0 0 0,0 0 0,28 0 15,-28 0-15,0 0 16,0 0-16,-1 0 0,29 0 0,-28 0 16,0 0-16,28 0 15,-28 0-15,0 0 0,0 0 0,0 0 0,27 0 16,-27 0-1,0 0-15,0 0 0,0 0 0,0 0 0,0 0 16,0 0-16,0 0 0,0 0 0,0 0 0,-1 0 16,1 0-16,0 0 15,0 0-15,0 0 0,0 0 0,0 0 16,0 0-16,0 0 16,0 0-16,0 0 0,-1 0 15,1 0-15,0 0 0,0 0 16,0 0-16,0 0 0,0 0 0,0 0 15,0 0-15,0 0 16,0 0 0,0 0-1,-1 0-15,1 0 0,0 0 16,0 0-16,0 0 0,0 0 16,0 0-1,0 0-15,0 0 16,0 0-1,0 0-15,-1 0 0,1 0 16,0 0-16,0 0 16,0 0-1,0 0-15,0 0 16,0 0 0,0 0-16,0 0 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54:04.5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0 251 0,'0'-28'78,"28"28"-78,28 0 0,-28 0 0,0 0 15,28 0 1,-28 0-16,-1 0 0,29 0 0,0 0 0,0 0 0,-28 0 16,28 0-16,-1 0 0,29 0 15,-28 0-15,0 0 0,0 0 0,0 0 0,-29 0 16,29 0-16,0 0 15,0 0-15,0 0 0,27 0 0,-27 0 0,0 0 16,28 0-16,-28 0 0,55 0 16,-83 0-16,28 0 0,0 0 0,28 0 0,-29 0 15,57 0-15,-56 0 0,-28 0 0,83-28 0,-55 28 16,0-28-16,0 28 16,28 0-16,-29-28 0,1 28 0,28 0 0,-28 0 15,0-28-15,27 28 0,-27-28 16,0 28-16,-28 0 0,28 0 0,-28-27 0,0 27 15,0 0 1,-1 0-16,1 0 0,0 0 0,0 0 0,0 0 16,0-28-16,0 28 15,0 0-15,-28-28 16,28 28 0,0 0 77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58:07.8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0,'0'-28'141,"0"0"-126,28 28 1,0 0-16,0 0 0,0 0 16,27 0-16,1 0 15,-28 0-15,28 0 0,-28 0 0,28 0 16,-28 0-16,27 0 0,-27 0 0,28 0 16,-28 0-16,0 0 15,28 0-15,-28 0 0,28 0 0,-29 0 0,1 0 16,0 0-16,28 0 0,-28 0 0,28 0 0,-28 0 15,0 0-15,0 0 16,27 0-16,-27 0 0,28 0 0,-28 0 0,0 0 16,0 0-16,28 0 0,-28 0 15,0 0-15,-1 0 0,1 0 0,28 0 0,-28 0 16,0 0-16,28 0 16,-28 0-16,0 0 0,0 0 0,-1 0 0,29 0 15,-28 0-15,0 0 0,0 0 16,0 0-16,0 0 0,28 0 0,-28 0 15,27 0-15,-27 0 0,0 0 0,0 0 0,28 0 16,0 0-16,-28 0 16,28 0-16,-1 0 0,-27 0 0,28 0 15,0 0-15,-28 0 0,0 0 16,0 0-16,0 0 0,-1 0 0,1 0 0,28 0 16,-28 0-16,0 0 15,0 0-15,28 0 0,-28 0 0,28 0 0,-29 0 16,29 0-16,-28 0 0,0 0 0,28 0 15,-28 0-15,0 0 16,0 0-16,0 0 0,27 0 0,-27 0 0,0 0 16,0 0-16,0 0 15,0 0-15,0 0 0,28 0 16,-28 0-16,-1 0 0,1 0 16,0 0-16,0 0 0,0 0 15,0 0-15,0 0 16,0 0-1,0 0 1,0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2:58:10.6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79 0,'28'0'109,"0"0"-109,0 0 0,0 0 0,0 0 16,28 0-16,-28 0 0,0 0 16,-1 0-16,29 0 0,-28 0 0,0 0 15,28 0-15,-28 0 16,0 0-16,0 0 0,0 0 0,-1 0 0,29 0 16,-28 0-16,0 0 0,0 0 15,28 0-15,-28 0 0,28 0 0,-29 0 0,1 0 16,0 0-16,28 0 0,-28 0 0,28 0 15,-28 0 1,0 0-16,28 0 0,-29 0 0,1 0 16,28 0-16,0 0 15,-28 0-15,28 0 0,-28 0 0,27 0 0,1 0 16,-28 0 0,28 0-16,-28 0 0,28 0 0,-28 0 0,28 0 15,-29 0-15,1 0 0,28 0 0,-28 0 0,0 0 16,0 0-16,0 0 0,0 0 15,0 0-15,0 0 0,-1 0 0,1 0 0,0 0 16,0 0-16,0 0 16,0 0-16,0 0 0,0 0 0,0 0 15,0 0-15,0 0 16,-1 0-16,1 0 0,0 0 0,0 0 16,0-28-16,0 28 15,0 0-15,0 0 16,0 0-16,0 0 0,0 0 15,0 0-15,27 0 0,-27 0 0,28 0 16,-28 0-16,28 0 0,-28 0 0,28 0 16,-29 0-1,29 0-15,-28 0 0,0 0 0,28 0 0,0 0 16,-28 0-16,0 0 0,27 0 16,1 0-16,0 0 0,0 0 0,0 0 0,0 0 15,-1 0-15,1 0 0,0 0 0,28 0 0,-28 0 16,-1 0-16,29 0 15,-28 0-15,0 0 0,28 0 0,-29 0 0,29 0 16,0 0-16,-28 0 0,27 0 16,-27 0-16,28 0 0,-28 0 0,27 0 0,-27 0 15,0 0-15,56 0 16,-84 0-16,28 0 0,-1 0 0,57 0 0,-56 0 16,0 0-16,-1 0 15,1 0-15,-28 0 0,28 0 0,0 0 0,0 0 16,-28 0-16,27 0 0,-27 0 0,28 0 15,0 0 1,-28 0-16,28 0 0,0 0 0,-29 0 0,1 0 16,0 0-16,0 0 0,0 0 15,0 0-15,0 0 0,0 0 0,0 0 16,0 0-16,0 0 16,-1 0-16,1 0 0,0 0 0,0 0 15,0 0 1,0 0-1,0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01:35.8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0 269 0,'28'0'140,"0"0"-140,27 0 16,-27 0-16,0 0 16,0 0-16,0 0 0,0 0 0,0 0 15,28 0-15,-28 0 0,0 0 16,27 0-16,1 0 0,-28 0 0,28 0 16,-28 0-16,28 0 15,-28 0-15,-1 0 0,29 0 0,-28 0 0,0-33 16,28 33-16,0-34 0,-28 34 0,0 0 15,-1 0-15,1 0 0,0 0 16,0 0-16,0-34 0,0 34 0,0 0 0,0 0 16,0 0-16,0 0 15,28-33-15,-29 33 0,1-34 0,0 34 16,0 0-16,0 0 0,0 0 16,0 0-16,0 0 0,0 0 0,28-34 15,-29 34-15,1 0 0,0 0 0,0 0 16,0 0-16,0 0 15,0 0-15,0 0 0,0 0 0,28 0 16,-28 0 0,27 0-16,-27 0 0,0 0 15,0 0-15,0 0 16,0 0-16,0 0 0,0 0 0,0 0 16,27 0-16,-27 0 15,0 0-15,0 0 0,0 0 0,0 0 0,0 0 16,0 0-16,0 0 0,0 0 0,27 0 0,-27 0 15,0 0 1,0 0-16,0 0 0,0 0 0,0 0 0,0 0 16,0 0-16,0 0 15,0 0-15,0 0 0,-1 0 0,29 0 0,-28 0 16,0 0 0,0 0-16,28 0 0,-28 0 0,0 0 15,27 0-15,-27 0 0,0 0 0,0 0 0,0 0 16,28 0-16,-28 0 15,0 0-15,0 0 0,0 0 0,-1 0 16,1 0 0,28 0-16,-28 0 0,0 0 0,0 0 0,0 0 15,0 0-15,0 0 16,0 0-16,0 0 0,-1 0 0,1 0 16,0 0-1,0 0-15,0 0 0,0 0 0,0 0 0,0 0 16,0 0-16,0 0 0,0 0 0,-1 0 15,1 0-15,0 0 16,0 0-16,0 0 0,0 0 0,0 0 16,28 0-16,-28 0 15,0 0-15,0 0 0,-1 0 0,1 0 16,0 0-16,0 0 0,0 0 16,0 0-16,28 0 0,-28 0 0,28 0 0,-29 0 15,1 0-15,0 0 0,28 0 0,-28 0 16,28 0-16,0 0 15,-28 0-15,-1 0 0,1 0 0,0 0 16,0 0-16,0 0 0,0 0 16,0 0-16,0 0 0,0 0 0,0 0 0,0 0 15,27 0 1,-27 0-16,0 0 0,0 0 0,0 0 0,0 0 16,0 0-16,0 0 15,0 0-15,0 0 0,0 0 0,-1 0 16,1 0-16,28 0 0,-28 0 0,0 0 0,0 0 15,28 0 1,-28 0-16,0 0 0,-1 0 16,1 0-16,0 0 15,0 0-15,0 0 0,0 0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01:38.4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1341 0 0,'27'0'140,"-27"28"-108,0 0-17,-27 0-15,-1-28 0,0 28 16,28 0-16,-28 0 16,28 0-16,-28-28 0,0 28 0,28 0 0,-28-28 15,0 0-15,0 27 0,28 1 0,-28 0 16,0 0-1,28 0-15,-27-28 0,-1 0 0,0 28 16,0 0 0,28 0-16,-28 0 0,0-28 15,28 28 1,-28-28-16,0 28 0,0-28 0,0 0 16,28 27-16,-28-27 15,28 28-15,-27-28 0,27 28 0,-28-28 0,0 28 16,0-28-16,28 28 0,-28-28 0,28 28 0,-28-28 31,28 28-31,-28-28 0,0 28 0,0-28 16,0 0-16,28 28 15,0 0-15,-28-28 0,0 28 0,1-28 16,27 28 0,-28-28-16,0 0 0,28 27 15,-28-27-15,0 28 16,0-28-1,28 28-15,-28-28 0,28 28 16,-28-28 15,28 28-15</inkml:trace>
  <inkml:trace contextRef="#ctx0" brushRef="#br0" timeOffset="1212">168 614 0,'0'28'94,"0"0"-94,0 0 15,0 0-15,-28 0 16,28 0-16,0 0 0,0 0 0,-28 0 31,28 0-31,0-1 0,-27-27 0,27 28 16,0 0-16,-28-28 0,28 28 16,-28-28-16,28 28 0,0 0 15,0 0-15,0 0 0,0 0 16,0 0-1,-28-28-15,28 28 16,28-28 281,0 0-281,0 0-1,27 0-15,1 0 0,0-28 0,0 28 16,-28-28-16,0 28 0,0 0 0,-1 0 0,1 0 15,0 0-15,0 0 16,0 0-16,0 0 0,0-28 0,0 0 16,0 28-16,0 0 15,0 0-15,0-28 0,-1 28 0,1 0 16,0 0-16,0-28 16,0 28-16,0-28 0,0 28 0,0 0 15,0 0-15,0 0 0,0 0 16,-1 0-16,1-28 15,0 28 1,0 0-16,0 0 16,0 0-16,0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27:56.4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0 195 0,'28'0'125,"0"0"-125,28 0 0,-1 0 0,-27 0 15,0 0-15,28 0 0,-28 0 0,28 0 16,0 0-16,-28 0 0,27 0 0,-27 0 16,0 0-16,0 0 0,28 0 0,-28 0 15,28 0-15,-28 0 0,-1 0 0,29 0 0,0 0 16,-28 0-16,28 0 16,0 0-16,-1 0 0,-27 0 0,0 0 15,28 0-15,-28 0 0,28 0 0,0 0 0,0 0 0,-1 0 16,1 0-16,0 0 15,-28 0-15,28 0 0,-28 0 0,27 0 16,1 0-16,0 0 0,0 0 0,0-28 16,0 28-16,-1-28 0,-27 28 0,28-28 15,-28 28-15,28 0 0,-28 0 16,28 0-16,-28 0 0,-1 0 0,1 0 16,28 0-16,-28-27 0,28 27 0,-28-28 15,0 28-15,0 0 16,0 0-16,-1-28 0,1 28 15,0 0-15,0 0 16,0 0 0,0 0-16,0 0 15,0 0 17,0 0-32,-28-28 31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06:36.7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0,'28'0'171,"-1"0"-155,1 0-16,0 0 0,28 0 0,-28 0 16,0 0-16,0 0 0,0 0 15,0 0-15,0 0 16,-1 0-16,1 0 16,0 0-16,0 0 0,0 0 0,0 0 0,0 0 15,0 0-15,0 0 16,0 0-16,27 0 15,-27 0-15,0 0 16,0 0-16,0 0 16,0 0-16,0 0 0,0 0 15,0 0-15,0 0 0,0 0 0,0 0 0,-1 0 16,1 0 0,0 0-16,0 0 15,0 0-15,0 0 0,0 0 16,0 0-16,0 0 0,0 0 15,0 0 1,-1 0-16,1 0 0,0 0 16,0 0-16,0 0 0,0 0 15,0 0-15,0 0 16,0 0-16,0 0 0,0 0 0,-1 0 16,1 0-16,0 0 15,0 0-15,0 0 0,0 0 0,0 0 16,0 0-16,0 0 15,0 0-15,0 0 0,0 0 0,-1 0 16,1 0-16,0 0 16,0 0-16,0 0 0,0 0 15,0 0-15,0 0 16,0 0-16,0 0 0,0 0 0,-1 0 16,1 0-16,0 0 0,0 0 15,0 0-15,0 0 16,0 0-16,0 0 0,0 0 0,0 0 15,0 0-15,0 0 16,-1 0-16,1 0 16,0 0-16,0 0 0,0 0 15,0 0-15,0 0 0,0 0 16,0 0-16,0 0 16,0 0-16,-1 0 15,1 0-15,0 0 0,0 0 16,0 0-1,0 0-15,0 0 0,0 0 0,0 0 16,0 0 0,0 0-16,-1 0 0,1 0 15,0 0-15,0 0 16,0 0 0,0 0-16,0 0 31,0 0 0,0 0-31,0 0 47,0 0-47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06:40.9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0 110 0,'28'0'250,"0"0"-250,0 0 0,0 0 0,-1 0 15,1 0 1,0 0-16,0 0 0,0 0 16,0 0-1,0 0-15,0 0 16,0 0-16,0 0 15,0 0-15,-1 0 0,1 0 32,0 0-32,0 0 15,0 0-15,0 0 0,0 0 16,0 0 0,0 0-16,0 0 15,0 0 1,-1 0-16,1 0 31,0 0-31,0 0 16,0 0-16,0 0 0,0 0 15,0 0 1,0 0 0,0 0-1,0 0-15,0 0 16,-1 0-1,1 0 17,0 0-32,0 0 0,0 0 15,0 0-15,0 0 16,0 0 0,0 0-16,0 0 15,0 0 1,-1 0-16,1 0 0,0 0 31,0 0-31,0 0 16,0 0-16,0 0 15,0 0-15,0 0 32,0 0-17,0 0-15,0 0 16,-1 0-1,1 0 17,0 0-32,0 0 15,0 0-15,0 0 0,0 0 0,0 0 16,0 0-16,0 0 16,0 0-16,-1 0 0,1 0 0,0 0 15,0 0-15,0 0 16,0 0-16,0 0 0,0 0 0,0 0 31,0 0-31,0 0 0,-1 0 0,1 0 16,0 0-16,0 0 0,0 0 15,0 0 1,0 0-16,0 0 16,0 0-16,0 0 15,0 0-15,0 0 0,-1 0 0,1 0 16,0 0-1,0 0-15,0 0 0,0 0 0,0 0 16,0 0 0,0 0-16,0 0 0,0 0 15,-1 0-15,1 0 0,0 0 0,0 0 16,0 0 0,0 0-16,0 0 0,0 0 0,0 0 0,0 0 15,0 0 1,-1 0-16,1 0 0,0 0 0,0 0 0,0 0 15,0 0-15,0 0 16,0 0-16,0 0 0,0 0 16,0 0-16,0 0 0,-1 28 0,1-28 0,28 28 0,-28-28 31,0 0-31,0 0 0,0 0 0,0 0 16,0 28-16,0-28 15,-1 0 1,1 0-1,0 0-15,0 0 0,0 0 0,0 0 32,0 0-32,0 0 0,0 0 0,0 0 15,0 0-15,27 0 16,-27 0 0,0 0-16,0 0 0,0 0 0,0 0 15,0 0 1,0 0-16,0 0 0,0 0 0,0 0 15,-1 0 1,1 0-16,0 0 0,0 0 16,0 0-16,0 0 0,0 0 0,0 0 15,0 0-15,0 0 0,0 0 0,-1 0 16,1 0-16,0 0 0,0 0 16,0 0-16,0 0 0,0 0 15,0 0-15,28 0 16,-28 0-16,0 0 15,-1 0-15,1 0 0,0 0 32,0 0-32,0 0 15,0 0 1,0 0 15,0 0-15,0 0 265,0 0-281,0 0 16,-1 0-16,1 0 0,0 0 0,0 0 15,0 0 1,0 0 0,0 0-16</inkml:trace>
  <inkml:trace contextRef="#ctx0" brushRef="#br0" timeOffset="1900">6141 194 0,'27'0'140,"1"0"-124,0 0-16,0 0 16,0 0-16,0 0 0,0 0 0,28 0 0,-28 0 15,27 0-15,-27 0 16,0 0-16,28 0 0,-28 0 0,28 0 0,0 0 0,-28 0 15,27 0-15,-27 0 16,0 0-16,28 0 0,-28 0 0,28 0 0,-28 0 16,0 0-16,0 0 0,-1 0 0,1 0 0,0 0 15,0 0-15,0 0 0,0 0 16,0 0 0,0 0-16,0 0 15,0 0-15,0 0 0,-1 0 31,1 0-31,0 0 16,0 0-16,0 0 0,0 0 0,0 0 16,0 0-1,0 0-15,0 0 0,28 0 0,-1 0 16,-27 0-16,28 0 0,-28 0 16,0 0-16,0 0 0,0 0 0,0 0 0,27 0 15,-27 0-15,28 0 16,-28 0-16,0 0 0,0 0 0,28 0 0,0 0 15,-29 0-15,29 0 0,0 0 16,-28 0-16,28 0 0,-28 0 16,28 0-16,-1 0 0,1 0 0,-28 0 0,28 0 15,-28 0-15,28 0 16,-28 0-16,0 0 0,27 0 0,-27 0 16,0 0-16,0 0 15,0 0-15,0 0 0,0 0 0,28 0 16,-28 0-16,0 0 15,-1 0-15,1 0 0,28 0 0,-28 0 16,0 0-16,28 0 16,-28 0-16,28 0 0,-29 0 0,29 0 15,-28 0-15,28 0 0,-28 0 0,28 0 0,-28 0 16,0 0 0,27 0-16,-27 0 0,0 0 0,0 0 0,0 0 15,0 0-15,0 0 16,0 0-16,0 0 0,0 0 15,0 0 17,-1 0-17,1 0-15,0 28 32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10:33.4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0,'28'0'125,"0"0"-125,28 0 0,0 0 0,-28 0 0,83 0 16,-55 0-16,-28 0 16,84 0-16,-56 0 0,-1 0 0,29 0 0,-28 0 15,0 0-15,-28 0 0,27 0 16,1 0-16,0 0 0,28 0 0,-28 0 0,0 0 15,-1 0-15,1 0 16,0 0-16,0 0 0,-28 0 0,28 0 0,-1 0 0,1 0 16,-28 0-16,28 0 0,-28 0 15,0 0-15,28 0 16,-28 0-16,-1 0 0,29 0 0,-28 0 0,0 0 16,0 0-16,0 0 15,0 0-15,28 0 0,-28 0 0,-1 0 0,29 0 16,-28 0-16,28 0 0,0 0 15,0 0-15,-28 0 0,27 0 0,1 0 16,-28 0-16,28 0 16,-28 0-16,0 0 0,0 0 0,0 0 0,0 0 15,-1 0-15,1 0 0,28 0 0,-28 0 0,0 0 16,0 0-16,28 0 0,-28 0 16,27 0-16,-27 0 0,0 0 0,0 0 0,28 0 15,0 0-15,-28 0 16,28 0-16,-1 0 0,1 0 0,-28 0 15,0 0-15,28 0 0,-28 0 16,28 0-16,-1 0 0,1 0 0,-28 0 16,28 0-16,0 0 0,0 0 0,-1 0 15,1 0-15,0 0 16,0 0-16,0 0 0,-28 0 0,28 0 0,-29 0 16,29 0-16,56 0 0,-56 0 15,0 0-15,-1 0 0,1 0 0,0 0 16,0 0-16,-28 0 15,28 0-15,-29 0 0,29 0 0,-28 0 0,28 0 16,0 0-16,-28 0 0,28 0 16,-1 0-16,-27 0 0,28 0 0,-28 0 15,28 0-15,0 0 0,-28 0 0,27 0 16,-27 0-16,0 0 16,0 0-16,0 0 0,0 0 0,0 0 15,0 0-15,0 0 16,0 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32:52.1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0,'28'0'47,"28"0"-47,-28 0 0,28 0 0,0 0 15,0 0-15,-1 0 0,1 0 16,0 0-16,28 0 0,-28 0 0,27 0 15,-27 0-15,28 0 0,0 0 16,27 0-16,-27 0 0,-28 0 0,0 0 0,27 0 16,-27 0-16,0 0 0,28 0 0,-28 0 0,-29 0 15,1 0-15,28 0 0,0 0 16,0 0-16,0 0 0,0 0 0,-1 0 0,-27 0 16,28 0-16,0 0 15,0 0-15,-28 0 0,27 0 0,-27 0 16,28 0-16,-28 0 15,0 0-15,28 0 0,-28 0 16,0 0-16,0 0 0,27 0 16,-27 0-16,0 0 0,0 0 0,0 0 15,0 0-15,0 0 0,0 0 16,0 0-16,0 0 16,0 0-16,-1 0 0,1 0 15,0 0-15,0 0 16,0 0-16,0 0 0,0 0 15,0 0-15,0 0 0,0 0 16,0 0-16,-1 0 16,1 0-1,0 0-15,0 0 16,0 0-16,0 0 16,0 0-1,0 0-15,0 0 16,0 0-1,0 0 1,0 0-16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36:58.0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 0,'27'0'156,"1"0"-140,28 0-16,0 0 0,0 0 15,0 0-15,-1 0 0,1 0 0,-28 0 0,28 0 16,0 0-16,0 0 0,0 0 0,-29 0 0,29 0 15,0 0-15,0 0 16,0 0-16,0 0 0,-29 0 0,29 0 16,0 0-16,-28 0 0,0 0 0,0 0 0,0 0 15,28 28-15,-29-28 0,29 28 16,-28-28-16,0 0 0,28 0 0,0 0 0,0 0 16,-28 0-16,27 0 15,1 0-15,0 0 0,0 0 0,0 0 0,-28 0 16,27 0-16,1 0 0,0 0 15,0 0-15,0 0 0,-1 0 0,29 0 0,-28 0 16,-28 0-16,28 0 0,0 0 0,-1 0 0,1 0 16,-28 0-16,28 0 15,0 0-15,0 0 0,-1 0 0,-27 0 0,28 0 16,0 0-16,-28 0 0,0 0 16,28 0-16,0 0 0,-29 0 0,29 0 0,0 0 15,0 0-15,0 28 16,0-28-16,-1 0 0,1 0 0,-28 0 15,28 0-15,0 0 0,0 0 16,-1 0-16,-27 0 0,0 0 0,28 0 0,0 0 16,0 0-16,-28 0 0,27 28 15,1-28-15,0 28 0,0-28 0,0 0 16,0 0-16,-1 0 0,1 28 0,-28-28 16,28 0-16,-28 0 0,28 28 15,-1-28-15,1 28 0,-28-28 0,0 0 0,0 0 16,0 0-16,28 0 15,-28 0-15,0 0 0,0 0 0,-1 0 0,29 0 16,-28 0-16,0 0 0,0 0 0,28 0 16,-28 0-16,28 0 0,-29 0 15,1 0-15,0 0 0,0 0 0,0 0 16,0 0-16,28 0 16,-28 0-16,0 0 0,0 0 0,0 0 15,-1 0-15,1 0 0,28 0 0,0 0 16,-28 0-16,28 0 0,-28 0 0,0 0 15,27 0-15,1 0 16,0 0-16,-28 0 0,28 0 0,0 0 16,-1 27-16,-27-27 0,0 0 0,0 0 0,0 0 15,0 0-15,0 0 0,0 0 16,0 0-16,0 0 0,0 0 16,-1 0-1,1 0 63,0 0-78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37:41.2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37:47.6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0,'0'-28'78,"28"28"-78,28 0 16,0 0-16,0 0 0,0 0 0,-1 0 0,1 0 16,28 0-16,0 0 0,-28 0 15,-1 0-15,29 0 0,0 0 0,-28 0 0,27 0 16,29 0-16,-28 0 16,-28 0-16,27 0 0,1 0 0,0 0 0,-28 0 15,27 0-15,57 0 0,-56 0 16,-1 0-16,-27 0 0,28 0 0,-28 0 15,0 0-15,55 0 0,-83 0 16,28 0-16,0 0 0,0 0 0,0 0 16,-1 0-16,1 0 0,-28 0 0,28 0 0,-28 0 15,0 0-15,28 0 0,-29 0 16,1 0-16,0 0 0,0 0 16,0 0-16,0 0 15,0 0-15,0 0 0,0 0 0,0 0 78,0 0-78,0 0 0,-1 0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37:55.6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0,'28'0'125,"-1"0"-110,1 0-15,0 0 0,28 0 0,28 0 16,-56 0 0,28 0-16,-28 0 0,-1 0 0,29 0 0,-28 0 15,0 0-15,0 0 0,0 0 16,0 0-16,28 0 0,-28 0 16,-1 27-16,1-27 0,56 0 31,-56 0-31,0 0 0,28 0 15,-28 0-15,0 0 16,0 0-16,-1 0 16,1 0-1,0 0 1,0 0-16,0 0 16,0 0-16,0 0 15,0 0 1,0 0-16,0 0 15,0 0 1,-1 0-16,1 0 16,0 0-1,0 0 1,0 0-16,0 0 16,0 0-16,0 0 0,0 0 31,0 0-31,0 0 0,-1 0 15,1 0 1,0 0-16,0 0 16,0 0-1,0 0 1,0 0-16,0 0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38:02.8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0,'27'0'156,"29"0"-156,112 0 16,-112 0-16,55 0 0,57 0 15,-85 0 1,-27 0-16,56 0 16,27 0-1,-55 0 1,-56 0-16,28 0 15,0 0-15,0 0 0,-28 0 16,27 0-16,1 0 16,0 0-16,0 0 0,-28 0 15,28 0 1,-1 0-16,1 0 16,-28 0-1,56 0-15,-28 0 16,-28 0-16,27 0 15,1 0-15,0 0 16,0 0 0,0 0-16,0 0 0,-29 0 0,85 0 15,-84 0-15,28 0 16,-28 0-16,55 0 16,-27 0-16,-28 0 0,84 0 31,-84 0-31,56 0 0,-57 0 15,29 0-15,0 0 16,-28 0-16,0 0 0,28 0 0,0 0 16,-29 0-16,1 0 0,84 0 31,-56 0-31,55 0 0,-27 0 16,28 0-1,-56 0-15,55 0 0,-27 0 16,-56 0-16,84 0 15,-84 0-15,27 0 0,1 0 0,0 0 16,0 0 0,0 0-16,-28 0 0,-1 0 0,1 0 15,56 0-15,-56 0 0,56 0 0,-28 0 16,-1 0 0,57 0-16,-56 0 15,-28 0-15,56 0 16,-57 0-16,29 0 0,56 0 15,-84 0 1,28 0-16,0 0 0,-29 0 16,1 0-16,0 0 0,112 0 31,-56 0-31,-57 0 0,57 0 16,-56 0-16,112 0 15,-85 0-15,29 0 16,0 0-1,-56 0-15,56 0 0,-56 0 0,83 0 16,-83 0-16,56 0 16,0 0-16,-57 0 15,29 0-15,56 0 16,-56 0 0,0 0-16,83 0 0,-83 0 0,111 0 31,-111 0-31,0 0 0,-28 0 0,28 0 0,-28 0 15,28 0-15,-1 0 0,-27 0 16,28 0-16,-28 0 0,0 0 0,0 0 16,0 0-16,0 0 0,0 0 0,0 0 15,-1 0-15,1 0 0,0 0 16,0 0-16,0 0 0,0 0 0,28 0 16,-28 0-16,28 0 15,-29 0-15,1 0 0,28 0 16,-28 0-16,0 0 15,0 0-15,0 0 0,0 0 0,0 0 16,27 0-16,-27 0 0,28 0 16,-28 0-16,0 0 0,0 0 0,0 0 15,28 0-15,0 0 0,-29 0 0,1 0 16,0 0-16,0 0 0,0 0 16,28 0-16,-28 0 0,0 0 15,0 0-15,0 0 0,-1 0 16,1 0-16,0 0 0,0 0 15,0 0-15,0 0 0,0 0 16,0 0-16,0 0 16,0 0-16,0 0 15,-1 0 1,1 0-16,0 0 0,0 0 16,0 0-1,0 0-15,0 0 16,0 0-1,0 0 298,0 0-313,0 0 16,27 0-16,-27 0 0,0 0 15,0 0 1,0 0-16,0 0 0,0 0 15,0 0 1,0 0 15,-28-28 126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40:23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0 307 0,'28'0'31,"0"0"-31,0 0 16,0 0-16,0 0 0,0 0 16,0 0-16,0 0 0,0 0 0,-1 0 15,1 0 1,0 0-16,0 0 0,0 0 0,0 0 16,0 0-1,0 0-15,0 0 0,0 0 16,0 0-16,0 0 15,-1 0-15,1 0 0,0 0 0,0-27 16,0 27-16,0 0 16,28 0-16,-28 0 0,0 0 15,-28-28-15,28 28 0,-1-28 0,1 28 16,0 0 0,0 0-16,0 0 0,0 0 0,0 0 0,0 0 15,28-28-15,-28 28 0,27 0 16,-27 0-16,0 0 0,28 0 0,0-28 0,0 28 15,-56-28-15,28 28 0,27 0 0,1 0 0,0 0 16,0-28-16,-28 28 16,28 0-16,-28 0 0,27 0 0,-27 0 15,28 0-15,-28 0 0,0 0 16,0 0-16,28 0 0,-28 0 0,-1 0 0,1 0 16,0 0-1,0 0-15,0 0 0,0-28 0,28 28 16,-28-28-16,0 28 0,0 0 15,0 0-15,-1 0 0,1 0 0,0 0 16,28 0-16,-28 0 0,28 0 0,-28 0 16,0 0-16,0-28 15,-1 0-15,1 28 0,0 0 16,0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28:11.9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0,'28'0'78,"0"0"-78,0 0 15,0 0-15,0 0 0,0 0 0,0 0 16,0 0-16,0 28 0,-1 0 16,1-28-16,0 0 15,0 0-15,0 0 0,0 0 0,28 0 16,-28 0-16,28 0 15,-28 0-15,-1 0 0,1 27 16,28-27-16,-28 0 16,0 0-16,0 0 0,0 0 0,0 0 15,0 0-15,0 0 0,-1 0 0,29 0 16,-28 0 0,28 0-1,-28 0-15,0 28 0,28 0 16,-28-28-16,-1 0 15,1 0-15,56 0 16,-56 28-16,0-28 0,28 0 0,-28 0 16,28 0-16,-29 0 15,1 0-15,-28 28 0,28-28 0,56 0 16,-56 0-16,0 0 0,28 0 0,-1 0 16,-27 0-16,56 0 15,-56 0-15,0 0 0,28 0 0,-28 0 16,27 0-16,-27 0 15,0 0-15,0 0 0,0 0 0,28 0 16,-28 0 0,28 0-16,-28 0 0,0 0 0,27 0 15,-27 0 1,0 0-16,0 0 16,28 0-16,-28 0 15,0 0 1,0 0-16,0 0 31,-1 0-31,1 0 16,0 0 46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40:24.9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0 224 0,'28'-28'47,"28"0"-31,-28 28-16,27 0 0,1 0 0,0 0 0,28-56 15,0 56-15,-29-28 0,1 28 16,28-28-16,-28 28 0,55 0 0,-83 0 0,28-28 15,0 28-15,56-28 0,-57 28 0,29 0 0,-28 0 16,0 0-16,0 0 16,-28 0-16,83 0 0,-83 0 0,28 0 0,0 0 15,0 0-15,-1 0 0,1 0 16,28 0-16,-28 0 0,28 0 0,-29 0 0,57 0 16,-84 0-16,28 0 15,0 0-15,-1 0 0,1 0 0,0 0 16,-28 0-16,28 0 0,0 0 0,-1 0 15,1 0-15,-28 0 0,0 0 0,28 0 0,0 0 16,-28 0-16,0 0 0,-1 0 0,1 0 0,0 0 16,0 0-16,0 0 15,0 0-15,0 0 0,0 0 16,0 0-16,0 0 16,0 0-16,0 0 0,-1 0 15,1 0 1,0 0-16,0 0 0,0 0 15,0 0-15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40:28.3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83 0,'28'0'141,"28"0"-141,-28 0 15,0 0-15,0 0 0,0 0 16,28 0-16,-28 0 0,0 0 0,27 0 0,1 0 15,-28 0-15,28 0 0,0 0 0,-28 0 0,27 0 16,-55 28-16,56-28 16,-28 28-16,0-28 0,28 0 0,-28 0 0,0 0 15,0 0-15,0 0 0,27 0 16,-27 0-16,0 0 0,0 0 0,0 0 0,28 0 16,-28 0-16,0 0 15,28 0-15,-1 0 0,-27 0 0,0 0 16,0 0-16,0 0 0,0 0 15,0 0-15,0 0 0,0 0 0,0 28 16,-1-28-16,1 0 0,0 0 0,0 0 16,0 0-1,0 0-15,0 28 0,0-28 0,0 28 0,0-28 16,0 0-16,0 0 0,-1 0 16,1 28-16,28-28 0,-28 0 0,0 0 15,0 0-15,28 0 16,-28 0-16,0 0 0,27 0 0,-27 28 15,0-28-15,28 0 0,-28 0 0,28 0 16,-28 0-16,0 0 0,-1 0 16,1 0-16,0 0 0,0 0 0,0 0 15,0 0-15,0 0 16,0 0-16,28 0 0,-28 0 16,0 0-16,-1 0 15,1 0-15,0 0 0,0 0 16,0 0-16,0 0 15,0 0-15,0 0 0,0 0 0,0 0 0,27 0 16,-27 28-16,28-28 0,0 0 0,-28 0 16,28 0-16,-28 0 0,28 0 15,-1 0-15,-27 0 0,0 0 0,0 0 16,0 0-16,28 0 16,-28 0-16,0 0 0,0 0 0,-1 0 15,1 0-15,0 0 16,0 0-16,0 0 0,0 0 0,0 0 0,0 0 15,0 0-15,0 0 0,27 0 0,-27 0 16,28 0-16,-28 0 16,0 0-16,28 0 15,-28 0-15,0 0 0,28 0 16,-29 0-16,1 0 0,0 0 16,0 0-16,0 0 15,0 0-15,0 0 0,0 0 16,0 0-16,0 0 15,0 0-15,-1 0 16,1 0-16,0 0 0,0 0 0,28 0 0,-28 0 0,0 0 16,0 0-1,0 0-15,27 0 0,-27 0 0,0 0 0,28 0 16,-28 0-16,0 0 16,28 0-16,-28 0 0,0 0 0,0 0 15,-1 0 1,1 0-16,0 0 0,0 0 15,0 0-15,0 0 0,0-28 0,0 28 16,28 0-16,-28 0 0,-1 0 16,29 0-16,0-28 0,-28 28 0,28-28 0,0 28 15,-28 0-15,27 0 16,-27 0-16,0 0 0,0 0 0,28 0 0,-28 0 16,0 0-16,0 0 0,0 0 15,0 0-15,-1 0 0,1 0 0,0-28 16,0 28-16,-28-28 15,28 28-15,0 0 0,0 0 0,0 0 0,0 0 16,0 0-16,27-28 0,-27 28 16,0 0-16,0 0 0,28 0 15,-28 0-15,0 0 0,0 0 0,28 0 0,-28 0 16,-1 0-16,29 0 0,-28 0 16,0 0-16,28 0 0,-28 0 0,0 0 0,28-28 15,-29 28-15,-27-28 16,28 28-16,0 0 0,0 0 0,28 0 0,-28 0 15,0-28-15,28 28 0,-28 0 0,-1 0 16,1 0-16,0 0 0,0 0 16,0 0-16,0 0 0,0 0 0,0 0 0,28 0 15,-28 0 1,0 0-16,-1 0 0,1 0 16,0 0-16,0 0 0,0-28 15,0 28 1,0 0-1,0 0-15,0 0 0,0 0 0,-28-27 47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41:55.3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0,'28'0'31,"28"0"-15,0 0-16,0 0 0,0 0 0,-1 0 0,-27 0 15,84 0-15,-56 0 0,0 0 16,27 0-16,-27 0 0,0 0 0,-28 0 16,0 0-16,28 0 0,0 0 0,-1 0 15,-27 0-15,28 0 0,0 0 0,-28 0 16,0 0-16,0 0 0,0 0 0,-1 0 16,1 0-16,0 0 15,0 0-15,0 0 16,0 0-1,28 0-15,-28 0 0,0 0 16,28 0 0,-29 0-16,1 0 0,0 0 15,0 0-15,0 0 16,0 0-16,0 0 0,0 0 16,0 0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41:56.9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0,'28'0'16,"56"0"0,0 28-1,-56-1-15,55-27 16,-27 0-16,0 0 0,28 0 16,-56 0-16,55 0 15,57 0-15,-28 0 31,-56 0-31,55 0 0,-55 0 0,111 0 16,-27 0 0,-84 0-16,28 0 15,-29 0-15,85 0 16,-84 0-16,83 0 16,-55 0-16,28 0 15,-56 0 1,-29 0-16,57 0 15,-56 0-15,84 0 16,-84 0-16,28 0 0,27 0 16,-27 0-1,-28 0-15,56 0 16,-56 0-16,27 0 0,-27 0 0,28 0 16,0 0-1,-28 0-15,28 0 16,-28 0-16,55 0 15,-55 0-15,28 0 16,28 0-16,0 0 16,-56 0-16,27 0 15,29 0 1,-56 0-16,0 0 0,28 0 16,-28 0-16,0 0 0,-1 0 0,113 0 15,-112 0 1,28 0-16,0 0 15,55 0 1,-55 0-16,56 0 16,-84 0-1,27 0-15,-27 0 94,0 0-31,0 0-63,0 0 15,0 0-15,0 0 16,0 0-16,0 0 0,0 0 15,0 0 1,-1 0-16,1 0 16,0 0-1,0 0-15,0 0 16,0 0-16,28 0 16,-28 0-16,0 0 15,0 0-15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42:37.7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42:38.3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42:47.9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34 0,'28'0'0,"0"0"31,0 0-15,-1 0-1,1 0-15,0 0 0,0 0 16,0 0-16,0 0 0,0 0 0,0 0 0,0 0 16,28 0-1,-29 0-15,29 0 0,0 0 0,0 0 0,28 0 16,-29 0-16,1 0 0,0 0 15,0 0-15,0 0 0,28 0 0,-29 0 0,29 0 16,-28 0-16,28 0 16,27 0-16,1 0 0,-28 0 0,-1 0 0,1 0 15,28 0-15,-28 0 0,27 0 0,-27 0 0,28 0 16,-29 0-16,1 0 0,0 28 16,27 0-16,-27-28 0,0 28 0,0-28 0,27 0 15,-27 28-15,28 0 16,-1-28-16,-27 28 0,0-28 0,0 0 0,27 0 15,-27 28-15,0-28 0,-29 0 16,1 0-16,28 0 0,-28 0 0,28 0 0,-29 28 16,29-28-16,28 28 0,-56-28 0,-1 0 0,-27 0 15,56 28-15,-56-28 16,84 55-16,-57-55 0,29 28 0,-28-28 0,0 0 16,0 0-16,0 0 0,-1 28 15,1-28-15,0 0 0,28 28 0,-28-28 0,27 28 16,-27-28-16,28 0 15,0 28-15,-29-28 0,1 0 0,0 0 0,0 0 16,0 0-16,0 0 0,-1 28 0,-27-28 16,28 28-16,-28-28 0,0 0 0,28 0 15,-28 0-15,27 28 0,-27-28 0,28 0 0,0 0 16,0 0-16,0 0 16,-28 0-16,-1 0 0,1 0 0,0 0 0,28 0 15,-28 0-15,0 0 0,0 0 16,0 0-1,0 0-15,0 0 0,0 0 0,-1 0 16,1 0-16,0 0 0,0 0 16,0 0-16,0 0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54:17.7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0 125 0,'0'-28'15,"56"28"1,-29 0-16,29-28 0,-28 28 0,28 0 16,-28 0-16,28 0 0,0 0 15,-28 0-15,27 0 0,1 0 0,0 0 0,0 0 16,-28 0-16,28 0 16,-29 0-16,1 0 0,28 0 0,-28 0 15,28 0-15,-28 0 0,0 0 16,0 0-16,0 0 0,-1 0 0,1 0 15,0 0-15,28 0 0,-28 0 0,28 0 0,-28 0 16,0 0-16,0 0 16,27 0-16,1 0 0,-28 0 0,28 0 0,0 0 15,0 0-15,-1 0 0,-27 0 0,0 0 16,28 0-16,-28 0 16,0 0-16,0 0 0,0 0 0,0-28 15,0 28 1,-28-28-16,28 28 0,-1 0 15,1 0-15,0 0 0,0 0 16,0 0-16,0 0 16,0 0-1,0 0-15,0 0 16,0 0-16,0 0 0,-1 0 0,1 0 0,0 0 0,28 0 16,-28 0-16,28 0 0,-28 0 15,28 0-15,-29 0 0,29 0 0,0 0 16,0 0-1,0 0-15,-28 0 0,28 0 0,-1 0 16,-27 0-16,0 0 0,28 0 0,0 0 16,-28 0-16,28 0 0,-1 0 0,-27 0 0,28 0 15,-28 0-15,0 0 0,0 0 0,28 0 0,-28 0 16,-1 0-16,1 0 16,0 0-16,0 0 0,0 0 15,0 0-15,0 0 0,0 0 16,0 0-16,28 0 0,-28 0 15,-1 0-15,1 0 16,0 0-16,0 0 0,0 0 0,28 0 16,-28 0-16,0 0 15,0 0-15,0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54:19.5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0,'28'0'78,"0"0"-78,28 0 0,-1 0 16,1 0-16,28 0 0,0 0 15,-29 0-15,29 0 0,28 0 0,-28 0 0,-29 0 16,29 0-16,0 0 15,0 0-15,-29 0 0,29 0 0,28 0 0,-84 0 16,83 0-16,-27 0 0,-28 0 16,28 0-16,-1 0 0,-27 0 0,28 0 0,28 0 15,-29 0-15,1 0 0,0 0 0,0 0 0,27 0 16,-83 0-16,28 0 16,56 0-16,-57 0 0,-27 0 0,28 0 0,-28 0 15,28 0-15,0 0 0,-28 0 16,27 0-16,1 0 0,-28 0 0,28 0 15,-28 0-15,28 0 16,0 0-16,-28 0 0,27 0 0,1 0 16,0 0-16,0 0 0,-28 0 15,0 0-15,0 0 0,27 0 0,-27 0 0,0 0 16,28 0-16,-28 0 0,0 0 0,28 0 16,-28 0-16,27 0 15,1 0-15,-28 0 0,28 0 0,-28 0 16,28 0-16,0 0 15,-29 0-15,1 0 0,0 0 0,28 0 0,-28 0 16,0 0 0,0 0-16,28 0 0,-1 0 0,-27 0 0,0 0 15,0 0-15,28 0 0,0 0 0,-28 0 0,28 0 16,-1 0-16,1 0 0,-28 0 16,28 0-16,0 0 0,-28 0 0,28 0 0,-1 0 15,1 0-15,0 0 16,0 0-16,-28 0 0,0 0 0,0 0 15,27 0-15,1 0 0,0 0 0,-28 0 16,28 0-16,-28 0 0,0 0 0,27 0 0,-27 0 16,28 0-16,-28 0 15,0 0-15,0 0 0,28 0 0,-28 0 0,0 0 16,-1 0-16,1 0 0,0 0 16,0 0-16,0 0 15,0 0-15,0 0 0,0 0 31,0 0-31,0 0 16,0 0-16,0 0 16,-1 0-16,1 0 15,0 0-15,0 0 16,0 0-16,0 0 0,0 0 0,0 0 31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54:20.9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 0,'28'0'47,"0"0"-47,27 0 0,1 0 0,56 0 0,-84 0 16,83 0-16,1 0 0,-28 0 0,55 0 0,-55 0 16,0 0-16,0 0 15,55 0-15,-55 0 0,-28 0 0,27 0 0,1 0 16,28 0-16,-56 0 0,27 0 15,-27 0-15,0 0 0,28 0 0,-28 0 0,27 0 16,-27 0-16,0 0 16,0 0-16,0 0 0,27 0 0,-27 0 0,0 0 15,0 0-15,0 0 0,27 0 0,-27 0 0,0 0 16,0 0-16,0 0 16,-1 0-16,1 0 0,-28 0 0,0 0 0,0 0 15,0 0-15,0 0 16,0 0-16,28-28 0,-29 28 0,1 0 15,0 0-15,0 0 16,0 0-16,0 0 0,0 0 31,0 0-31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36:30.6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0,'0'-28'109,"28"28"-93,0 0 0,0 0-16,0 0 15,0 0-15,0 0 0,0 0 0,27 0 16,-27 0-16,0 0 0,0 0 0,28 0 0,-28 0 16,0 0-16,28 0 15,-28 0-15,27 0 0,-27 0 0,28 0 16,-28 0-16,28 0 15,0 0-15,27 0 0,-27 0 16,28 0-16,0 0 16,-56 0-16,0 0 0,55 0 15,-27 0 1,0 0-16,-56 28 0,28-28 16,0 28-16,0-28 0,0 0 0,27 0 15,-27 0-15,0 0 16,0 0-16,0 0 0,0 0 0,0 0 15,0 0 1,0 0-16,0 0 0,0 0 16,-1 0-16,1 0 15,0 0-15,0 0 0,0 0 0,28 0 16,-28 0-16,28 28 16,-28-28-16,-1 0 0,1 0 15,0 0-15,0 0 0,28 0 16,-28 0-16,28 0 15,-28 0-15,28 0 16,-29 0-16,1 0 16,0 0-16,0 0 0,0 0 0,0 0 15,28 0-15,0 0 16,-28 28-16,27-28 0,1 28 0,-28-28 16,0 0-16,0 0 0,0 0 0,0 0 15,0 0 1,0 0-16,-1 28 0,29-28 0,-28 0 15,0 0 1,28 0-16,0 0 0,-28 0 31,0 0-31,27 0 0,-27 0 16,0 0-16,0 0 16,0 0-1,0 0-15,0 0 16,0 0-1,0 0-15,0 0 32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54:21.9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0,'28'0'47,"0"28"-31,0-28-1,0 0-15,56 28 0,-56-28 16,28 0-16,55 0 16,-83 0-16,84 0 0,-29 0 0,1 0 0,0 0 15,28 0-15,-1 0 0,1 0 0,0 0 0,-1 0 16,-27 0-16,55 0 0,-27 0 16,0 0-16,-1 0 0,-27 0 0,0 0 0,55 0 15,-55 0-15,56 0 16,-56 0-16,27 0 0,1 0 0,-28 0 0,-1 0 15,1 0-15,-28 0 0,28 0 16,-29 0-16,1 0 0,0 0 0,0 0 0,-28 0 16,28 0-16,-28 0 15,-1 0-15,1 0 0,0 0 16,0 0-16,0 0 0,0 0 16,0 0-16,0 0 0,0 0 15,0 0-15,0 0 16,-1 0-1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54:22.8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0 335 0,'112'0'0,"-28"-28"16,27 28-16,1 0 0,-28 0 15,27-28-15,1 28 0,0-28 0,-29 28 0,29 0 16,0-28-16,27 28 0,29-28 0,-57 28 0,85-55 16,-85 27-16,-27 28 15,56 0-15,-29-28 0,29 28 0,-56-28 0,55 0 16,-55 28-16,55 0 0,-55 0 15,0 0-15,27 0 0,1 0 0,-56 0 0,28 0 16,-28 0-16,-1 0 16,29 0-16,-28 0 0,28 0 0,-1 0 0,1 0 15,28 0-15,-29 0 0,1 0 0,-28 0 0,0 0 16,28 0-16,-29 0 0,29 0 16,-28 0-16,28 0 0,-28 0 15,-29 0-15,29 0 0,0 0 0,-28 0 16,0 0-16,0 0 15,-28-28 32,28 28-47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3:54:23.4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0,'56'0'0,"0"27"16,55-27-16,-27 0 15,0 0-15,0 0 0,55 0 0,-27 0 0,-28 0 16,55 0-16,56 0 0,140 0 0,-28 0 0,84 0 16,-223 0-16,-1 0 0,1 0 15,-29 0-15,29 0 0,-57 0 0,29 0 0,-56 0 16,27 0-16,-27 0 15,-28 0-15,55 0 0,-83 0 0,0 0 16,0 0-16,0 0 0,0 0 16,0 0-16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17:06.7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86 0,'28'0'141,"-28"28"-141,28-28 0,0 0 0,28 0 15,-28 0-15,0 0 0,28 0 0,-1 0 16,-27 0-16,0 0 15,0 0-15,28 0 0,-28 0 0,28 0 16,-28 0-16,27-28 16,-27 28-16,0-28 0,0 28 0,28 0 15,-28 0-15,0 0 16,0 0-16,0 0 0,0 0 0,-1 0 16,1 0-16,0 0 0,0 0 0,0 0 15,0 0 1,0 0-16,0 0 0,0 0 0,0 0 15,0 0-15,27 0 16,-27 0-16,0 0 0,0 0 0,0 0 31,0 0-31,0 0 0,0 0 16,0 0-16,0 0 16,0 0-16,-1 0 0,1 0 15,0 0-15,0 0 0,28 0 0,-28 0 16,0 0-16,56 0 15,-57 0-15,1 0 0,28 0 16,-28 0-16,0 0 0,0 0 16,0 0-16,0 0 0,0 0 15,27 0-15,1 0 16,-28 0-16,0 0 0,28 0 16,-28 0-16,28 0 15,-28 0-15,0 0 0,27 0 0,-27 0 16,0 0-16,0 0 0,0 0 0,0 0 15,0 0-15,0 0 16,0 0-16,0 0 0,27 0 0,-27 0 16,28 0-16,-28 0 0,0 0 15,0 0-15,28 0 0,-28 0 16,-1 0-16,1 0 0,0 0 16,0 0-16,28 0 0,-28 0 0,0 0 15,28 0-15,-28 0 0,0 0 0,55 0 16,-27 0-16,28 0 15,-56 0-15,28 0 0,55 0 16,-83 0-16,28 0 16,0 0-16,-28 0 0,28 0 0,27 0 15,-55 0-15,0 0 16,0 0-16,0 0 0,28 0 0,55 0 16,-55 0-16,0 0 15,0 0-15,28 0 0,-29 0 16,1 0-16,0 0 0,0 0 0,0 0 0,55 0 15,-55 0 1,28 0-16,-56 0 0,28 0 0,-28 0 0,-1 0 16,29 0-16,-28 0 15,28 0-15,0 0 0,0 0 16,27 0-16,29 0 16,-56 0-16,-28 0 0,83 0 0,-55 0 0,0 0 15,28 0-15,-28 0 0,-1 0 0,-27 0 0,28 0 16,0 0-16,0 0 15,0 0-15,0 0 0,-1 0 0,-27 0 0,28 0 16,-28 0-16,0 0 16,0 0-16,0 0 0,0 0 0,0 0 15,-1 0 1,1 0-16,0 0 0,0 0 0,0 0 0,28 0 16,0 0-1,-28 0-15,0 0 0,-1 0 0,1 0 0,0-28 16,0 28-1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21:14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0,'28'0'110,"0"0"-95,0 0 32,28 0-47,-28 0 16,27 0-16,-27 0 0,0 0 0,0 0 15,28 0-15,-28 0 16,0 0-16,0 0 0,0 0 0,0 0 16,-1 0-16,1 0 15,0 0-15,0 0 16,0 0 15,0 0-31,0 0 0,0 0 16,0 0-16,28 0 15,-29 0-15,1 0 16,0 0-16,0 0 0,0 0 16,0 0-16,0 0 0,0 0 15,0 0-15,0 0 16,0 0-16,0 0 0,-1 0 15,1 0-15,0 0 0,0 0 16,0 0-16,0 0 0,0 0 0,28 0 16,-28 0-16,0 0 0,-1 0 0,29 0 15,-28 0-15,0 0 16,0 0-16,28 0 0,-28 0 0,28 0 16,-28 0-16,27 0 0,-27 0 15,0 0-15,0 0 0,28 0 0,-28 0 0,28 0 16,-28 0-16,-1 0 15,1 0-15,28 0 0,0 0 0,0 0 0,-28 0 16,28 0-16,-29 0 0,29 0 0,0 0 0,-28 0 16,28 0-16,0 0 0,0 0 15,-1 0-15,29 0 0,-28 0 0,0 0 0,0 0 16,-29 0-16,1 0 16,28 0-16,0 0 0,-28 0 0,28 0 0,0 0 15,-29 0-15,1 0 0,0 0 16,28 0-16,0 0 0,0 0 0,0 0 0,27 0 15,-27 0-15,28 0 16,0 0-16,-29 0 0,57 0 0,-28 0 0,-28 0 0,27 0 16,1 0-16,0 0 0,-28 0 0,0 0 0,-1 0 15,1 0-15,28 0 16,-28 0-16,0 0 0,-1 0 0,-27 0 0,28 0 16,0 0-16,0 0 15,-28 0-15,0 0 0,27 0 0,-27 0 0,0 0 16,28 0-1,-28 0-15,28 0 0,-28 0 0,28 0 16,-29 0-16,29 0 0,-28 0 0,0 0 0,0 0 16,0 0-16,0 0 0,0 0 15,0 0-15,0 0 16,-1 0-16,1 0 0,0 0 16,0 0-16,0 0 0,0 0 0,0 0 15,0 0 1,0 0-16,0 0 0,28 0 0,-29 0 0,1 0 15,0 0 1,0 0-16,0 0 0,0 0 0,0 0 0,0 0 16,0 0-16,0 0 0,0 0 0,-1 0 0,1 0 0,0 0 15,0 0-15,0 0 16,0 0-16,28 0 0,-28 0 0,0 0 0,0 0 16,27 0-1,-27 0-15,28 0 0,-28 0 0,0 0 0,0 0 16,28 0-16,-28 0 0,27 0 15,1 0-15,0 0 0,0 0 0,-28 0 16,28 0-16,-28 0 0,-1 0 0,1 0 16,0 0-16,0 0 15,0 0-15,0 0 0,0 0 0,0 0 16,28 0-16,-28 0 16,0 0-16,-1 0 0,1 0 0,0 0 31,0 0-31,0 0 0,0 0 0,0 0 15,0 0-15,0 0 16,0 0-16,0 0 16,-1 0 93,1 0-109,0 0 31,0 0-31,0 0 0,0 0 0,0 0 16,0 0 0,0 0-16,0 0 15,0 0-15,-1 0 16,1 0-16,0 0 31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24:21.2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2939 944 0,'-28'0'0,"0"0"15,0 0-15,1 0 0,-1 0 16,0 0-16,0 0 0,0 0 0,-28 0 16,28 0-16,0 0 15,0 0-15,-28 0 0,29 0 16,-1 28-16,-28-28 0,0 28 0,28-28 15,-28 28-15,56 0 0,-28-28 16,-27 0-16,27 28 0,-28-28 0,28 0 16,0 0-16,0 27 0,0-27 0,0 28 0,0-28 15,0 0-15,0 0 0,-27 0 0,27 0 16,0 0-16,-28 0 0,28 0 16,0 0-16,0 28 0,0-28 15,0 0-15,1 0 16,-1 0-16,0 0 15,0 0-15,0 0 16,0 0 0,0 0-16,0 0 15,0 0-15,0 0 0,0 0 0,1 0 16,-1 0-16,0 0 0,0 0 16,0 0-16,0 0 15,0 0-15,0 0 0,0 0 16,-28 0-16,28 0 0,1 0 0,-29 0 15,28 0-15,0-28 0,0 28 0,0-28 16,0 28-16,0-27 0,0-1 16,0 28-16,1-28 0,-1 28 0,0-28 0,0 28 15,0 0-15,0-28 16,0 0-16,0 0 0,0 0 0,0 28 16,0-28-16,1 0 0,-1 0 0,0 1 15,0-1-15,0 0 16,0 0-16,0 0 0,0 0 0,0 0 15,28 0 1,-28 0 0,0 0-16,28 0 47,0 0-32,0 1-15,0-1 16,0 0-16,0-28 15,0 28-15,0 0 16,28 0-16,0 28 16,-28-28-16,28 28 0,-28-28 0,28 28 0,28-28 15,-28 1-15,0 27 0,28 0 0,-1-28 16,-27 28-16,0-28 0,28 28 16,-28-28-16,0 28 0,0 0 0,0 0 15,0 0-15,-1 0 16,1 0-16,0 0 0,28 0 0,-28 0 15,0 0 1,0 0-16,0 0 0,0 0 0,0 0 0,27 0 0,-27 0 16,28 0-1,-28 0-15,0 0 0,0 0 0,28 0 16,-28 0-16,0 0 0,-1 0 0,1 0 0,0 0 16,0 0-1,0 0-15,0 0 0,0 0 0,0 0 0,0 0 16,0 0-1,0 0-15,-1 0 0,1 0 32,0 0-32,0 0 15,0 0-15,0 0 0,0 0 16,0 0-16,0 0 0,0 0 16,0 0-16,-1 28 0,1 0 15,0-28-15,0 28 16,-28-1-16,28 1 0,0 0 15,0 0 1,0 0-16,0-28 0,0 28 16,-28 0-1,0 0-15,28 0 0,-28 0 16,28 0-16,-28-1 0,27 1 0,1 0 31,-28 0-31,28 0 0,-28 0 31,0 0-31,0 0 16,28 0 0,-28 0-1,0 0 1,28-28 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24:25.7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0,'56'0'78,"-28"0"-78,27 0 0,1 0 16,-28 0-16,28 0 0,0 0 15,0 0-15,-1 0 0,1 0 0,0 0 0,-28 0 16,28 0-16,0 0 15,0 0-15,-29 0 0,29 0 0,0 0 0,0 0 16,0 0-16,0 0 16,-29 0-16,29 0 0,0 0 0,0 0 15,0 0-15,0 0 0,-1 0 0,29 0 16,-28 0-16,0 0 0,-28 0 0,28 0 0,-29 0 16,1 0-16,0 0 0,0 0 0,28 0 0,-28 0 15,0 0-15,0 0 16,0 0-16,0 0 15,-1 0-15,1 0 16,0 0-16,0 0 0,0 0 0,0 0 16,0 0-1,0 0-15,0 0 0,0 0 0,0 0 16,0 0-16,27 0 0,-27 0 0,0 0 0,28 0 0,0 0 16,0 0-16,-1 0 15,-27 0-15,28 0 0,-28 0 0,0 0 0,0 0 16,28 0-16,-28 0 15,0 0-15,-1 0 0,1 0 0,0 0 16,0 0-16,28 0 0,-28 0 16,0 0-16,0 0 0,0 0 0,0 0 15,0 0-15,27 0 0,1 0 0,-28 0 16,28 0-16,-28 0 16,28 0-16,-1 0 0,-27 0 0,28 0 15,0 0-15,-28 0 0,0 0 16,28 0-16,-1 0 0,-27 0 15,28 0-15,-28 0 0,0 0 0,28 0 16,0 0-16,0 0 0,-29 0 16,29 0-16,-28 0 0,0 0 15,0 0-15,28 0 0,-28 0 0,0 0 0,0 0 16,27 0-16,-27 0 0,0 0 0,28 0 16,-28 0-16,0 0 15,28 0-15,-28 0 0,27 0 0,-27 0 16,0 0-16,0 0 0,28 0 15,0 0-15,0 0 0,-28 0 0,27 0 16,1 0-16,0 0 16,-28 0-16,28 0 0,-28 0 0,27 0 0,1 0 15,-28 0-15,28 0 0,-28 0 0,28 0 16,-28 0-16,28 0 0,-29 0 16,29 0-16,-28 0 0,28 0 0,-28 0 0,0 0 15,28 0-15,-28 0 16,-1 0-16,1 0 0,0 0 0,0 0 0,28 0 15,-28 0-15,0 0 16,28 0-16,-28 0 0,-1 0 0,1 0 0,28 0 16,0 0-16,0 0 15,0 0-15,0 0 0,-1 0 0,-27 0 0,0 0 16,28 0-16,-28 0 0,28 0 0,0 0 16,-29 0-16,29 0 0,-28 0 0,0 0 15,28 0-15,0 0 0,-28 0 16,28 0-16,-29 0 0,1 0 0,0 0 15,28 0-15,0 0 0,0 0 0,0 0 0,-1 0 16,1 0-16,0 0 0,-28 0 16,0 0-16,28 0 0,-1 0 0,-27 0 0,28 0 15,0 0-15,-28 0 0,0 0 0,0 0 16,0 0-16,0 0 0,27 0 16,-27 0-16,28 0 0,-28 0 0,28 0 15,-28 0-15,28 0 16,-1 0-16,-27 0 0,28 0 0,-28 0 0,28 0 15,0 0 1,-28 0-16,27 0 0,-27 0 0,28 0 16,0 0-16,-28 0 15,28 0-15,-28 0 0,0 0 0,0 0 0,27 0 16,-27 0-16,28 0 0,-28 0 0,0 0 16,0 0-16,28 0 15,-28 0-15,-1 0 0,1 0 0,0 0 16,0 0-16,0 0 0,28 0 15,-28 0-15,0 0 0,28 0 16,-28 0-16,-1 0 16,29 0-16,-28 0 0,0 0 0,28 0 0,0 0 15,0 0-15,-1 0 0,-27 0 0,28 0 0,0 0 16,0 0-16,-28 0 0,27 0 16,1 0-16,-28 0 0,28 0 0,0 0 0,0 0 15,0 0-15,-1 0 16,1 0-16,-28 0 0,84 0 0,-56 0 0,27 0 15,-27 0-15,0 0 16,28 0-16,-29 0 0,1 0 0,0 0 0,0 0 16,0 0-16,-28 0 15,0 0-15,0 0 0,-1 0 0,-27-28 16,28 28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24:26.8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0,'28'0'47,"28"0"-47,27 0 0,-27 0 0,84 0 16,-57 0-16,57 0 0,-56 0 15,27 0-15,-27 0 0,56 0 0,55 0 16,112 0-16,-84 0 0,56 0 16,-111 0-16,-56 0 0,27 0 0,-27 0 0,27 0 15,-27 0-15,28 0 0,-29 0 0,29 0 16,-57 0-16,57 0 0,-56 0 0,27 0 16,-27 0-16,28 0 0,-28 0 0,-1 0 0,-27 0 15,0 0-15,0 0 16,-28 0-16,27 0 0,-27 0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6:24:27.6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0,'84'0'0,"27"0"16,29 0-16,27 0 0,1 0 0,-1 0 0,1 0 15,-29 0-15,-55 0 0,56 0 16,-57 0-16,29 0 0,28 0 15,27 0-15,-55 0 0,27 0 0,29 0 16,-57 0-16,57 0 0,-28 0 0,-29 0 0,57 0 16,-29 0-16,-27 0 15,27 0-15,-55 0 0,28 0 0,27 0 0,-27 0 0,0 0 16,-29 0-16,1 0 0,-28 0 16,0 0-16,0 0 0,-28 0 0,-1 0 15,1 0-15,0 0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36:33.2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0,'28'0'31,"0"0"-31,0 0 16,28 0-1,0 0-15,-28 0 0,0 0 0,-1 0 16,57 0 0,-56 0-16,0 0 0,28 0 15,-28 0-15,28 0 0,-28 0 0,-1 0 16,1 0-16,0 0 0,0 0 15,0 0-15,0 0 0,0 0 0,0 0 16,0 0-16,0 0 16,27 0-16,-27 0 0,0 0 0,0 0 15,0 0 1,28 0-16,0 0 0,-28 0 16,0 0-16,-1 0 0,1 0 0,0 0 0,0 0 15,0 0 1,0 0-16,0 0 0,0 0 15,0 0-15,28 0 0,-28 0 16,-1 0-16,29 0 0,0 0 16,-28 0-1,0 0-15,56 0 0,-56 0 0,-1 0 16,1 0-16,0 0 0,0 0 0,56 0 16,-56 0-1,0 0-15,0 0 0,27 0 0,-27 0 16,0 0-16,0 0 15,0 0-15,0 0 0,0 0 16,0 0-16,0 0 16,0 0-1,0 0-15,0 0 0,-1 0 16,1 0-16,0 0 16,0 0-1,0 0-15,0 0 16,0 0-16,0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9T01:36:35.6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0,'0'-28'47,"28"28"-31,-1 0-16,1 0 15,0 0-15,0 0 0,0 0 16,0 0-16,0 0 0,0 0 16,28 0-16,-28 0 0,27 0 0,-27 0 15,28 0-15,0 0 16,-28 0-16,28 0 0,27 0 0,-55 0 0,0 0 15,56 0 1,-56 0-16,0 0 0,0 0 0,0 0 0,27 0 16,1 0-1,0 0-15,-28 0 0,0 0 0,28 0 16,-28 0 0,0 0-16,0 0 0,-1 0 0,57 0 15,-56 0-15,0 0 0,28 0 16,-28 0-16,0 0 15,0 0-15,-1 0 0,1 0 0,0 0 16,0 0-16,28 0 16,-28 0-16,0 0 0,0 0 15,0 0 1,0 0-16,0 0 0,27 0 0,-27 0 16,28 0-16,0 0 0,0 0 15,-28 0-15,27 0 16,-27 0-16,0 0 0,0 0 0,0 0 15,28 0 1,-28 0-16,28 0 0,-1 0 16,-27 0-1,0 0-15,0 0 0,0 0 0,28 0 16,-28 0 0,0 0-16,0 0 0,0 0 0,0 0 15,-1 0-15,1 0 0,0 0 16,0 0-1,28 0-15,-28 0 16,0 0-16,0 0 16,0 0-16,0 0 15,-1 0-15,1 0 16,0 0 0,0 0-16,0 0 15,0 0-15,0 0 16,0 0-16,0 0 31,0 0-31,0 0 0,-1 0 16,1 0-1,0 0 17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375FF-209F-4BA9-9A2B-0E4ABC3A0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4A0E75-30F5-456F-9080-EF592730E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3A02D8-76FA-40E1-A265-9C97ACC9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3E956-44F3-4167-9D30-1CF68534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4DF38-5224-43C9-9C5A-ADAE6596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1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EE0BD-DE63-4A03-92C0-FA3657C8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AE9346-0862-4B8C-8FF2-9E2E75E85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E8E3E2-DD39-44E7-80F7-59DC4C9F6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AF389-B08B-42B0-B13A-61D26943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C6F51F-F75A-4BBE-ACDA-B13CE0E4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63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604A10-4B28-405D-BF8C-9CA7EDE8A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94555C-0B20-4172-8303-28C64BD3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3EF0AA-7C3D-44FC-9745-6A6A7CE3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CCFCDA-9929-41B0-8E5C-92670613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4D2EA4-E68F-4277-8752-26031965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80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5652F-BFE4-4837-8C26-7E592A17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B564F-34C5-46B9-BF4D-C80CB8221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87AFF-AC98-432C-A0E5-A478F7E5F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14C67B-00B7-4F43-A50E-5E6105B0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F7F9B-E7A0-4848-99A4-1612C9C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07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8440E-62F6-4C09-BE77-4E28408A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D8AAA-A8F8-4707-AD60-A897B9A1B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8B7F1B-2BD3-4813-9E3E-3C00FF95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03C5E-675B-49A2-AA07-11A14868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3D7BB-5149-4428-A12E-75CA38AD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69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CE778-11F6-4476-A7B2-D8E6E714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38DA8-E38C-4648-B979-0816470B9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09FA6A-8419-46A3-940C-EEF72388E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87B1C9-D8B6-4C13-9ECB-64AD7985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0F173F-B8EF-4A88-9419-D7E2361E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CC0DAA-1B49-4D2B-8005-8FF390D5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3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F54F7-8CC5-458E-A9A6-6561B8CF2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E5284-B502-4940-AEB0-C9623B48A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2E108E-934E-4589-A089-B4364C103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513616-7735-487C-B3FE-7C22C42BC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D10084-F679-45D1-9767-B2C209DC1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044437-5B35-43CE-BBE8-6A3AFBA9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C2B270-7D83-4F64-8C67-51EB2D23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AA9B84-FDE2-451F-85D2-676CE245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07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82FED-A313-4012-A62A-04EA151B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7A3CA6-7706-46FF-B61D-F83A2D7B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AD3959-E73E-4296-8B07-9F8F409C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BD8F88-A4D8-428D-B5AD-7D5E2261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5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36649C-251A-4766-9CC4-9FB613C41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2EAB50-7D78-4DE1-B3AC-27822C78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5CF5FE-E968-41D2-9BEA-A01030CA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33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04441-FC25-4FFE-A72D-3F162920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516AA-9840-4E80-B309-F018DF07F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8436EE-0DFA-4B9E-BEDF-3F0EAE8FB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5A283C-A25D-40BC-9E51-EF178279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51AD50-27A2-4DD7-BC93-9DB96251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541391-DB98-41E3-9D64-554E8153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7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50AA7-F80D-49D8-8DCB-46563F48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829299-305C-4BB5-BBEE-D3A2F8808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6BCF81-4DAC-47A0-8D09-E45276A0C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62CFB6-D1C0-49B6-A6B2-03B3FA47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602B67-ABFE-4524-B75E-A87B41CA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FDD3C9-52DA-4C8F-B72D-879960AE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87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4BDBA2-3C04-4935-A06A-7337E3B7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F623FE-3C4D-4BAC-A092-64F1D123B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47FFB-0DFE-45B1-B890-0CF29303D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3317C-5E29-41C7-A1BB-B5B2EE46EE9C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DACFFA-3F85-431B-A20C-7F6CCD5F3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F5592-3B97-4283-842A-402C5EEE7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4D9E6-B330-4FBC-82C6-8E18BB5F5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81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customXml" Target="../ink/ink18.xml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11" Type="http://schemas.openxmlformats.org/officeDocument/2006/relationships/image" Target="../media/image42.emf"/><Relationship Id="rId5" Type="http://schemas.openxmlformats.org/officeDocument/2006/relationships/customXml" Target="../ink/ink19.xml"/><Relationship Id="rId10" Type="http://schemas.openxmlformats.org/officeDocument/2006/relationships/customXml" Target="../ink/ink21.xml"/><Relationship Id="rId4" Type="http://schemas.openxmlformats.org/officeDocument/2006/relationships/image" Target="../media/image39.emf"/><Relationship Id="rId9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customXml" Target="../ink/ink24.xml"/><Relationship Id="rId4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customXml" Target="../ink/ink26.xml"/><Relationship Id="rId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customXml" Target="../ink/ink6.xml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customXml" Target="../ink/ink30.xml"/><Relationship Id="rId4" Type="http://schemas.openxmlformats.org/officeDocument/2006/relationships/image" Target="../media/image5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emf"/><Relationship Id="rId5" Type="http://schemas.openxmlformats.org/officeDocument/2006/relationships/customXml" Target="../ink/ink32.xml"/><Relationship Id="rId4" Type="http://schemas.openxmlformats.org/officeDocument/2006/relationships/image" Target="../media/image5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customXml" Target="../ink/ink34.xml"/><Relationship Id="rId4" Type="http://schemas.openxmlformats.org/officeDocument/2006/relationships/image" Target="../media/image6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12" Type="http://schemas.openxmlformats.org/officeDocument/2006/relationships/image" Target="../media/image69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customXml" Target="../ink/ink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customXml" Target="../ink/ink43.xml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customXml" Target="../ink/ink44.xml"/><Relationship Id="rId4" Type="http://schemas.openxmlformats.org/officeDocument/2006/relationships/image" Target="../media/image77.emf"/><Relationship Id="rId9" Type="http://schemas.openxmlformats.org/officeDocument/2006/relationships/image" Target="../media/image8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customXml" Target="../ink/ink47.xml"/><Relationship Id="rId4" Type="http://schemas.openxmlformats.org/officeDocument/2006/relationships/image" Target="../media/image8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emf"/><Relationship Id="rId5" Type="http://schemas.openxmlformats.org/officeDocument/2006/relationships/customXml" Target="../ink/ink49.xml"/><Relationship Id="rId4" Type="http://schemas.openxmlformats.org/officeDocument/2006/relationships/image" Target="../media/image8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customXml" Target="../ink/ink51.xml"/><Relationship Id="rId4" Type="http://schemas.openxmlformats.org/officeDocument/2006/relationships/image" Target="../media/image8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102.emf"/><Relationship Id="rId3" Type="http://schemas.openxmlformats.org/officeDocument/2006/relationships/customXml" Target="../ink/ink54.xml"/><Relationship Id="rId7" Type="http://schemas.openxmlformats.org/officeDocument/2006/relationships/image" Target="../media/image99.png"/><Relationship Id="rId12" Type="http://schemas.openxmlformats.org/officeDocument/2006/relationships/customXml" Target="../ink/ink58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11" Type="http://schemas.openxmlformats.org/officeDocument/2006/relationships/image" Target="../media/image101.emf"/><Relationship Id="rId5" Type="http://schemas.openxmlformats.org/officeDocument/2006/relationships/customXml" Target="../ink/ink55.xml"/><Relationship Id="rId10" Type="http://schemas.openxmlformats.org/officeDocument/2006/relationships/customXml" Target="../ink/ink57.xml"/><Relationship Id="rId4" Type="http://schemas.openxmlformats.org/officeDocument/2006/relationships/image" Target="../media/image98.emf"/><Relationship Id="rId9" Type="http://schemas.openxmlformats.org/officeDocument/2006/relationships/image" Target="../media/image10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09.emf"/><Relationship Id="rId18" Type="http://schemas.openxmlformats.org/officeDocument/2006/relationships/customXml" Target="../ink/ink66.xml"/><Relationship Id="rId3" Type="http://schemas.openxmlformats.org/officeDocument/2006/relationships/customXml" Target="../ink/ink59.xml"/><Relationship Id="rId7" Type="http://schemas.openxmlformats.org/officeDocument/2006/relationships/customXml" Target="../ink/ink61.xml"/><Relationship Id="rId12" Type="http://schemas.openxmlformats.org/officeDocument/2006/relationships/customXml" Target="../ink/ink63.xml"/><Relationship Id="rId17" Type="http://schemas.openxmlformats.org/officeDocument/2006/relationships/image" Target="../media/image110.png"/><Relationship Id="rId2" Type="http://schemas.openxmlformats.org/officeDocument/2006/relationships/image" Target="../media/image103.png"/><Relationship Id="rId16" Type="http://schemas.openxmlformats.org/officeDocument/2006/relationships/customXml" Target="../ink/ink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emf"/><Relationship Id="rId11" Type="http://schemas.openxmlformats.org/officeDocument/2006/relationships/image" Target="../media/image108.emf"/><Relationship Id="rId5" Type="http://schemas.openxmlformats.org/officeDocument/2006/relationships/customXml" Target="../ink/ink60.xml"/><Relationship Id="rId15" Type="http://schemas.openxmlformats.org/officeDocument/2006/relationships/image" Target="../media/image77.emf"/><Relationship Id="rId10" Type="http://schemas.openxmlformats.org/officeDocument/2006/relationships/customXml" Target="../ink/ink62.xml"/><Relationship Id="rId19" Type="http://schemas.openxmlformats.org/officeDocument/2006/relationships/image" Target="../media/image111.emf"/><Relationship Id="rId4" Type="http://schemas.openxmlformats.org/officeDocument/2006/relationships/image" Target="../media/image104.emf"/><Relationship Id="rId9" Type="http://schemas.openxmlformats.org/officeDocument/2006/relationships/image" Target="../media/image107.png"/><Relationship Id="rId14" Type="http://schemas.openxmlformats.org/officeDocument/2006/relationships/customXml" Target="../ink/ink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customXml" Target="../ink/ink72.xml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12" Type="http://schemas.openxmlformats.org/officeDocument/2006/relationships/image" Target="../media/image119.em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emf"/><Relationship Id="rId11" Type="http://schemas.openxmlformats.org/officeDocument/2006/relationships/customXml" Target="../ink/ink71.xml"/><Relationship Id="rId5" Type="http://schemas.openxmlformats.org/officeDocument/2006/relationships/customXml" Target="../ink/ink68.xml"/><Relationship Id="rId10" Type="http://schemas.openxmlformats.org/officeDocument/2006/relationships/image" Target="../media/image118.emf"/><Relationship Id="rId4" Type="http://schemas.openxmlformats.org/officeDocument/2006/relationships/image" Target="../media/image115.emf"/><Relationship Id="rId9" Type="http://schemas.openxmlformats.org/officeDocument/2006/relationships/customXml" Target="../ink/ink70.xml"/><Relationship Id="rId14" Type="http://schemas.openxmlformats.org/officeDocument/2006/relationships/image" Target="../media/image12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.xm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customXml" Target="../ink/ink75.xml"/><Relationship Id="rId7" Type="http://schemas.openxmlformats.org/officeDocument/2006/relationships/customXml" Target="../ink/ink77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emf"/><Relationship Id="rId5" Type="http://schemas.openxmlformats.org/officeDocument/2006/relationships/customXml" Target="../ink/ink76.xml"/><Relationship Id="rId10" Type="http://schemas.openxmlformats.org/officeDocument/2006/relationships/image" Target="../media/image129.emf"/><Relationship Id="rId4" Type="http://schemas.openxmlformats.org/officeDocument/2006/relationships/image" Target="../media/image126.emf"/><Relationship Id="rId9" Type="http://schemas.openxmlformats.org/officeDocument/2006/relationships/customXml" Target="../ink/ink7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customXml" Target="../ink/ink8.xml"/><Relationship Id="rId4" Type="http://schemas.openxmlformats.org/officeDocument/2006/relationships/image" Target="../media/image12.em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customXml" Target="../ink/ink10.xm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11.xml"/><Relationship Id="rId4" Type="http://schemas.openxmlformats.org/officeDocument/2006/relationships/image" Target="../media/image17.emf"/><Relationship Id="rId9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customXml" Target="../ink/ink15.xml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8A3213-A6D6-4876-ABFF-949E9D8B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29" y="578873"/>
            <a:ext cx="9937341" cy="57002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D5B9FA0-D69C-4ACC-B64C-41F3C461626F}"/>
                  </a:ext>
                </a:extLst>
              </p14:cNvPr>
              <p14:cNvContentPartPr/>
              <p14:nvPr/>
            </p14:nvContentPartPr>
            <p14:xfrm>
              <a:off x="1858965" y="1685900"/>
              <a:ext cx="1135800" cy="29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D5B9FA0-D69C-4ACC-B64C-41F3C46162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0965" y="1667900"/>
                <a:ext cx="11714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0686828-E9F2-4559-87A6-9D90B41EB956}"/>
                  </a:ext>
                </a:extLst>
              </p14:cNvPr>
              <p14:cNvContentPartPr/>
              <p14:nvPr/>
            </p14:nvContentPartPr>
            <p14:xfrm>
              <a:off x="1869045" y="1848980"/>
              <a:ext cx="5529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0686828-E9F2-4559-87A6-9D90B41EB9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1045" y="1830980"/>
                <a:ext cx="588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7C61D65-6617-47F2-8B94-0391ABE832EE}"/>
                  </a:ext>
                </a:extLst>
              </p14:cNvPr>
              <p14:cNvContentPartPr/>
              <p14:nvPr/>
            </p14:nvContentPartPr>
            <p14:xfrm>
              <a:off x="1838805" y="2576180"/>
              <a:ext cx="1356840" cy="46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7C61D65-6617-47F2-8B94-0391ABE832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0805" y="2558180"/>
                <a:ext cx="13924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5375CC5-7454-4F49-B926-770515039846}"/>
                  </a:ext>
                </a:extLst>
              </p14:cNvPr>
              <p14:cNvContentPartPr/>
              <p14:nvPr/>
            </p14:nvContentPartPr>
            <p14:xfrm>
              <a:off x="1909365" y="2280980"/>
              <a:ext cx="592920" cy="27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5375CC5-7454-4F49-B926-7705150398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91365" y="2262980"/>
                <a:ext cx="62856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41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088B62-9F81-499F-8A0D-66A16C043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5" y="0"/>
            <a:ext cx="1148766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486B85-0ED6-4CE4-B119-7E28D877F9C8}"/>
              </a:ext>
            </a:extLst>
          </p:cNvPr>
          <p:cNvSpPr txBox="1"/>
          <p:nvPr/>
        </p:nvSpPr>
        <p:spPr>
          <a:xfrm>
            <a:off x="3456633" y="1768510"/>
            <a:ext cx="351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这种方案很好，但不推荐</a:t>
            </a:r>
          </a:p>
        </p:txBody>
      </p:sp>
    </p:spTree>
    <p:extLst>
      <p:ext uri="{BB962C8B-B14F-4D97-AF65-F5344CB8AC3E}">
        <p14:creationId xmlns:p14="http://schemas.microsoft.com/office/powerpoint/2010/main" val="283000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9C7C91-D0EA-4C4C-8608-C96AEF71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26" y="1230439"/>
            <a:ext cx="8390347" cy="439712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659552-924B-4D60-971D-CF01C517F86F}"/>
              </a:ext>
            </a:extLst>
          </p:cNvPr>
          <p:cNvSpPr txBox="1"/>
          <p:nvPr/>
        </p:nvSpPr>
        <p:spPr>
          <a:xfrm>
            <a:off x="2381459" y="5978769"/>
            <a:ext cx="791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推荐使用这种比较</a:t>
            </a:r>
            <a:r>
              <a:rPr lang="en-US" altLang="zh-CN" b="1" dirty="0">
                <a:solidFill>
                  <a:srgbClr val="FF0000"/>
                </a:solidFill>
              </a:rPr>
              <a:t>low</a:t>
            </a:r>
            <a:r>
              <a:rPr lang="zh-CN" altLang="en-US" b="1" dirty="0">
                <a:solidFill>
                  <a:srgbClr val="FF0000"/>
                </a:solidFill>
              </a:rPr>
              <a:t>的方案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D56376-F972-4085-B599-9C0D9F85376E}"/>
              </a:ext>
            </a:extLst>
          </p:cNvPr>
          <p:cNvSpPr txBox="1"/>
          <p:nvPr/>
        </p:nvSpPr>
        <p:spPr>
          <a:xfrm>
            <a:off x="2964264" y="0"/>
            <a:ext cx="680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开发不用考虑项目体积的问题</a:t>
            </a:r>
          </a:p>
        </p:txBody>
      </p:sp>
    </p:spTree>
    <p:extLst>
      <p:ext uri="{BB962C8B-B14F-4D97-AF65-F5344CB8AC3E}">
        <p14:creationId xmlns:p14="http://schemas.microsoft.com/office/powerpoint/2010/main" val="3898095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002A41-AE0B-4BA9-9927-185D2A6F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6" y="0"/>
            <a:ext cx="504865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86AA287-9BBC-4759-812C-F383116EB458}"/>
                  </a:ext>
                </a:extLst>
              </p14:cNvPr>
              <p14:cNvContentPartPr/>
              <p14:nvPr/>
            </p14:nvContentPartPr>
            <p14:xfrm>
              <a:off x="803805" y="1919180"/>
              <a:ext cx="3055320" cy="19036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86AA287-9BBC-4759-812C-F383116EB4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805" y="1901180"/>
                <a:ext cx="3090960" cy="19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911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D82825-BD6D-4674-8014-A50A1C43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0"/>
            <a:ext cx="108013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F5BF08-EFE0-457E-AF22-9642BFC04104}"/>
              </a:ext>
            </a:extLst>
          </p:cNvPr>
          <p:cNvSpPr txBox="1"/>
          <p:nvPr/>
        </p:nvSpPr>
        <p:spPr>
          <a:xfrm>
            <a:off x="3687745" y="3165231"/>
            <a:ext cx="420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使用组件时，就不用再关心引入问题了</a:t>
            </a:r>
          </a:p>
        </p:txBody>
      </p:sp>
    </p:spTree>
    <p:extLst>
      <p:ext uri="{BB962C8B-B14F-4D97-AF65-F5344CB8AC3E}">
        <p14:creationId xmlns:p14="http://schemas.microsoft.com/office/powerpoint/2010/main" val="223456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4493FC-71ED-400E-A24F-EC6B8C3E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713" y="0"/>
            <a:ext cx="7155800" cy="45647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0862DD-0C17-4AB8-BC1E-9EDEE33C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157" y="1757809"/>
            <a:ext cx="4884843" cy="44276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5F9A3C-8E00-44B7-930E-F9D2F3DC19AD}"/>
              </a:ext>
            </a:extLst>
          </p:cNvPr>
          <p:cNvSpPr txBox="1"/>
          <p:nvPr/>
        </p:nvSpPr>
        <p:spPr>
          <a:xfrm>
            <a:off x="1235947" y="5004079"/>
            <a:ext cx="557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直接复制代码，就能在页面上显示</a:t>
            </a:r>
          </a:p>
        </p:txBody>
      </p:sp>
    </p:spTree>
    <p:extLst>
      <p:ext uri="{BB962C8B-B14F-4D97-AF65-F5344CB8AC3E}">
        <p14:creationId xmlns:p14="http://schemas.microsoft.com/office/powerpoint/2010/main" val="837849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BF8D0E-457A-44D0-BDFD-854B79A7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82"/>
            <a:ext cx="12192000" cy="1504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74F7EF-3E05-42B2-AD82-E6FBE0D5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453" y="2411335"/>
            <a:ext cx="6812870" cy="23166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377070-BE76-4DD3-86F1-EC02EBEF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18" y="3947415"/>
            <a:ext cx="11126164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1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B0422C-40C7-45F8-A1F6-DEFC062D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593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9F4220C-7289-4FC3-863A-9490013526FE}"/>
                  </a:ext>
                </a:extLst>
              </p14:cNvPr>
              <p14:cNvContentPartPr/>
              <p14:nvPr/>
            </p14:nvContentPartPr>
            <p14:xfrm>
              <a:off x="551445" y="5836340"/>
              <a:ext cx="756000" cy="667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9F4220C-7289-4FC3-863A-9490013526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45" y="5818340"/>
                <a:ext cx="79164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D8BAF13-A5E2-48C3-8761-2DAA581731AA}"/>
                  </a:ext>
                </a:extLst>
              </p14:cNvPr>
              <p14:cNvContentPartPr/>
              <p14:nvPr/>
            </p14:nvContentPartPr>
            <p14:xfrm>
              <a:off x="2214285" y="5908340"/>
              <a:ext cx="713160" cy="6606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D8BAF13-A5E2-48C3-8761-2DAA581731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6285" y="5890340"/>
                <a:ext cx="748800" cy="696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B658E8D-BB19-405A-A4EC-CC1F95747B26}"/>
              </a:ext>
            </a:extLst>
          </p:cNvPr>
          <p:cNvSpPr txBox="1"/>
          <p:nvPr/>
        </p:nvSpPr>
        <p:spPr>
          <a:xfrm>
            <a:off x="0" y="4401178"/>
            <a:ext cx="5044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点击这两个按钮，组件通过路由进行切换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通过路由进行切换的组件放到</a:t>
            </a:r>
            <a:r>
              <a:rPr lang="en-US" altLang="zh-CN" b="1" dirty="0">
                <a:solidFill>
                  <a:srgbClr val="FF0000"/>
                </a:solidFill>
              </a:rPr>
              <a:t>views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F28E62-BB15-432E-A805-872A9D44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239" y="371079"/>
            <a:ext cx="4214225" cy="49534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3CD099ED-9DF9-47EB-8091-D87004F6394F}"/>
                  </a:ext>
                </a:extLst>
              </p14:cNvPr>
              <p14:cNvContentPartPr/>
              <p14:nvPr/>
            </p14:nvContentPartPr>
            <p14:xfrm>
              <a:off x="6139365" y="2532260"/>
              <a:ext cx="97524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3CD099ED-9DF9-47EB-8091-D87004F639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1365" y="2514260"/>
                <a:ext cx="1010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EAFA3403-AA6D-45E0-B5CB-E4F85F373A0C}"/>
                  </a:ext>
                </a:extLst>
              </p14:cNvPr>
              <p14:cNvContentPartPr/>
              <p14:nvPr/>
            </p14:nvContentPartPr>
            <p14:xfrm>
              <a:off x="6370485" y="2763380"/>
              <a:ext cx="894960" cy="104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EAFA3403-AA6D-45E0-B5CB-E4F85F373A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52485" y="2745380"/>
                <a:ext cx="93060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40403F0-5613-412F-A7F4-85609EE1CCD6}"/>
              </a:ext>
            </a:extLst>
          </p:cNvPr>
          <p:cNvSpPr txBox="1"/>
          <p:nvPr/>
        </p:nvSpPr>
        <p:spPr>
          <a:xfrm>
            <a:off x="7415684" y="2532260"/>
            <a:ext cx="477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组件的文件名和文件夹的名字的首字母要大写</a:t>
            </a:r>
          </a:p>
        </p:txBody>
      </p:sp>
    </p:spTree>
    <p:extLst>
      <p:ext uri="{BB962C8B-B14F-4D97-AF65-F5344CB8AC3E}">
        <p14:creationId xmlns:p14="http://schemas.microsoft.com/office/powerpoint/2010/main" val="2484943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80171E-9D7D-4924-8CAA-D194C2E0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" y="0"/>
            <a:ext cx="1209422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DC6F3F5-0FD2-4052-9029-CE961E97A5B5}"/>
                  </a:ext>
                </a:extLst>
              </p14:cNvPr>
              <p14:cNvContentPartPr/>
              <p14:nvPr/>
            </p14:nvContentPartPr>
            <p14:xfrm>
              <a:off x="321405" y="954740"/>
              <a:ext cx="2522520" cy="88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DC6F3F5-0FD2-4052-9029-CE961E97A5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405" y="936740"/>
                <a:ext cx="2558160" cy="1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271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D41865-F58B-4855-9E75-45168A462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70" y="0"/>
            <a:ext cx="465090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B00065D-32A2-4C5C-A850-ABCCC46D4AB5}"/>
                  </a:ext>
                </a:extLst>
              </p14:cNvPr>
              <p14:cNvContentPartPr/>
              <p14:nvPr/>
            </p14:nvContentPartPr>
            <p14:xfrm>
              <a:off x="3858405" y="1065260"/>
              <a:ext cx="4813560" cy="1377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B00065D-32A2-4C5C-A850-ABCCC46D4A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0405" y="1047260"/>
                <a:ext cx="4849200" cy="14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E101E82-F691-4DDC-A6D5-D43E4CD987FD}"/>
                  </a:ext>
                </a:extLst>
              </p14:cNvPr>
              <p14:cNvContentPartPr/>
              <p14:nvPr/>
            </p14:nvContentPartPr>
            <p14:xfrm>
              <a:off x="3707925" y="4009340"/>
              <a:ext cx="3838680" cy="1980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E101E82-F691-4DDC-A6D5-D43E4CD987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9925" y="3991340"/>
                <a:ext cx="3874320" cy="20156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D63A1DB-DEC6-421D-B109-BBD32C370731}"/>
              </a:ext>
            </a:extLst>
          </p:cNvPr>
          <p:cNvSpPr txBox="1"/>
          <p:nvPr/>
        </p:nvSpPr>
        <p:spPr>
          <a:xfrm>
            <a:off x="8671965" y="502418"/>
            <a:ext cx="338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Router-view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54C1D6-02B3-47D5-A3AD-88C9EF82937F}"/>
              </a:ext>
            </a:extLst>
          </p:cNvPr>
          <p:cNvSpPr txBox="1"/>
          <p:nvPr/>
        </p:nvSpPr>
        <p:spPr>
          <a:xfrm>
            <a:off x="7847763" y="3617407"/>
            <a:ext cx="350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Router-link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26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B4D6C4-40E5-4C87-8955-5F678392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156"/>
            <a:ext cx="12192000" cy="62856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E2EB44A-FB38-4476-BED5-62ABEBA792DB}"/>
                  </a:ext>
                </a:extLst>
              </p14:cNvPr>
              <p14:cNvContentPartPr/>
              <p14:nvPr/>
            </p14:nvContentPartPr>
            <p14:xfrm>
              <a:off x="351645" y="1146980"/>
              <a:ext cx="897480" cy="326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E2EB44A-FB38-4476-BED5-62ABEBA792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645" y="1128980"/>
                <a:ext cx="93312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A510BBA-2A5C-4BBD-AE76-68C379959801}"/>
                  </a:ext>
                </a:extLst>
              </p14:cNvPr>
              <p14:cNvContentPartPr/>
              <p14:nvPr/>
            </p14:nvContentPartPr>
            <p14:xfrm>
              <a:off x="8218005" y="700940"/>
              <a:ext cx="1062000" cy="485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A510BBA-2A5C-4BBD-AE76-68C3799598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00005" y="682940"/>
                <a:ext cx="109764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5B150BC-D348-4C36-9003-607E305D9117}"/>
                  </a:ext>
                </a:extLst>
              </p14:cNvPr>
              <p14:cNvContentPartPr/>
              <p14:nvPr/>
            </p14:nvContentPartPr>
            <p14:xfrm>
              <a:off x="2984325" y="2009540"/>
              <a:ext cx="25830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5B150BC-D348-4C36-9003-607E305D91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6325" y="1991540"/>
                <a:ext cx="26186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434E8D3-6405-4491-8579-971162AFEFB7}"/>
              </a:ext>
            </a:extLst>
          </p:cNvPr>
          <p:cNvSpPr txBox="1"/>
          <p:nvPr/>
        </p:nvSpPr>
        <p:spPr>
          <a:xfrm>
            <a:off x="2250831" y="3748035"/>
            <a:ext cx="565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V-model</a:t>
            </a:r>
            <a:r>
              <a:rPr lang="zh-CN" altLang="en-US" b="1" dirty="0">
                <a:solidFill>
                  <a:srgbClr val="FF0000"/>
                </a:solidFill>
              </a:rPr>
              <a:t>中的</a:t>
            </a:r>
            <a:r>
              <a:rPr lang="en-US" altLang="zh-CN" b="1" dirty="0">
                <a:solidFill>
                  <a:srgbClr val="FF0000"/>
                </a:solidFill>
              </a:rPr>
              <a:t>active</a:t>
            </a:r>
            <a:r>
              <a:rPr lang="zh-CN" altLang="en-US" b="1" dirty="0">
                <a:solidFill>
                  <a:srgbClr val="FF0000"/>
                </a:solidFill>
              </a:rPr>
              <a:t>的值就是切换到哪一项（选中哪个）</a:t>
            </a:r>
          </a:p>
        </p:txBody>
      </p:sp>
    </p:spTree>
    <p:extLst>
      <p:ext uri="{BB962C8B-B14F-4D97-AF65-F5344CB8AC3E}">
        <p14:creationId xmlns:p14="http://schemas.microsoft.com/office/powerpoint/2010/main" val="335485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DCBD33-3E2A-4D4C-A585-EE32662F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6" y="609355"/>
            <a:ext cx="10021168" cy="56392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DC0FF1B-54E8-4632-95D4-91A0EF355CA6}"/>
                  </a:ext>
                </a:extLst>
              </p14:cNvPr>
              <p14:cNvContentPartPr/>
              <p14:nvPr/>
            </p14:nvContentPartPr>
            <p14:xfrm>
              <a:off x="8490885" y="1959500"/>
              <a:ext cx="1045440" cy="79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DC0FF1B-54E8-4632-95D4-91A0EF355C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2885" y="1941500"/>
                <a:ext cx="10810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6BFF774-FC86-43E9-A53A-AFBECD776A85}"/>
                  </a:ext>
                </a:extLst>
              </p14:cNvPr>
              <p14:cNvContentPartPr/>
              <p14:nvPr/>
            </p14:nvContentPartPr>
            <p14:xfrm>
              <a:off x="1698045" y="1969220"/>
              <a:ext cx="1035360" cy="73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6BFF774-FC86-43E9-A53A-AFBECD776A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0045" y="1951220"/>
                <a:ext cx="1071000" cy="1087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549EC11-624A-4242-A00C-118F169F9D98}"/>
              </a:ext>
            </a:extLst>
          </p:cNvPr>
          <p:cNvSpPr txBox="1"/>
          <p:nvPr/>
        </p:nvSpPr>
        <p:spPr>
          <a:xfrm>
            <a:off x="1768510" y="2371411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这种模式的路由兼容性较差</a:t>
            </a:r>
          </a:p>
        </p:txBody>
      </p:sp>
    </p:spTree>
    <p:extLst>
      <p:ext uri="{BB962C8B-B14F-4D97-AF65-F5344CB8AC3E}">
        <p14:creationId xmlns:p14="http://schemas.microsoft.com/office/powerpoint/2010/main" val="3311240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42FEB5-5AB8-4D97-9A61-F4874A21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99" y="72950"/>
            <a:ext cx="7902625" cy="54259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B4F087F-D3C9-44BF-9C4C-5322E70EAC1E}"/>
                  </a:ext>
                </a:extLst>
              </p14:cNvPr>
              <p14:cNvContentPartPr/>
              <p14:nvPr/>
            </p14:nvContentPartPr>
            <p14:xfrm>
              <a:off x="3526845" y="2686700"/>
              <a:ext cx="2462400" cy="68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B4F087F-D3C9-44BF-9C4C-5322E70E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8845" y="2668700"/>
                <a:ext cx="2498040" cy="104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DFFA8E2-A2D4-4757-8F88-53F600A313CA}"/>
              </a:ext>
            </a:extLst>
          </p:cNvPr>
          <p:cNvSpPr txBox="1"/>
          <p:nvPr/>
        </p:nvSpPr>
        <p:spPr>
          <a:xfrm>
            <a:off x="5767754" y="1788607"/>
            <a:ext cx="359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直接删除</a:t>
            </a:r>
          </a:p>
        </p:txBody>
      </p:sp>
    </p:spTree>
    <p:extLst>
      <p:ext uri="{BB962C8B-B14F-4D97-AF65-F5344CB8AC3E}">
        <p14:creationId xmlns:p14="http://schemas.microsoft.com/office/powerpoint/2010/main" val="83221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7CBF51-04CC-4E30-947B-1F8A5CC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DFE1588-243C-4175-AA4F-884E03616945}"/>
                  </a:ext>
                </a:extLst>
              </p14:cNvPr>
              <p14:cNvContentPartPr/>
              <p14:nvPr/>
            </p14:nvContentPartPr>
            <p14:xfrm>
              <a:off x="1758525" y="1747460"/>
              <a:ext cx="2120400" cy="72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DFE1588-243C-4175-AA4F-884E036169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0525" y="1729460"/>
                <a:ext cx="21560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0B50E43-19CE-41D9-9060-E25C70B1BE66}"/>
                  </a:ext>
                </a:extLst>
              </p14:cNvPr>
              <p14:cNvContentPartPr/>
              <p14:nvPr/>
            </p14:nvContentPartPr>
            <p14:xfrm>
              <a:off x="11063085" y="3818540"/>
              <a:ext cx="723960" cy="10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0B50E43-19CE-41D9-9060-E25C70B1BE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45085" y="3800540"/>
                <a:ext cx="759600" cy="457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BF9E998-969C-4968-9A13-3ADCADE533C8}"/>
              </a:ext>
            </a:extLst>
          </p:cNvPr>
          <p:cNvSpPr txBox="1"/>
          <p:nvPr/>
        </p:nvSpPr>
        <p:spPr>
          <a:xfrm>
            <a:off x="4933741" y="3828620"/>
            <a:ext cx="41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这里边的   </a:t>
            </a:r>
            <a:r>
              <a:rPr lang="en-US" altLang="zh-CN" b="1" dirty="0">
                <a:solidFill>
                  <a:srgbClr val="FF0000"/>
                </a:solidFill>
              </a:rPr>
              <a:t>O   </a:t>
            </a:r>
            <a:r>
              <a:rPr lang="zh-CN" altLang="en-US" b="1" dirty="0">
                <a:solidFill>
                  <a:srgbClr val="FF0000"/>
                </a:solidFill>
              </a:rPr>
              <a:t>表示空心的意思</a:t>
            </a:r>
          </a:p>
        </p:txBody>
      </p:sp>
    </p:spTree>
    <p:extLst>
      <p:ext uri="{BB962C8B-B14F-4D97-AF65-F5344CB8AC3E}">
        <p14:creationId xmlns:p14="http://schemas.microsoft.com/office/powerpoint/2010/main" val="1825874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4F39DA-596C-434A-A232-E693425A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26" y="1733403"/>
            <a:ext cx="8169348" cy="33911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06CC93A-855F-48B5-8681-91D5ABB7AA9C}"/>
                  </a:ext>
                </a:extLst>
              </p14:cNvPr>
              <p14:cNvContentPartPr/>
              <p14:nvPr/>
            </p14:nvContentPartPr>
            <p14:xfrm>
              <a:off x="3185205" y="3858500"/>
              <a:ext cx="502920" cy="23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06CC93A-855F-48B5-8681-91D5ABB7AA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7205" y="3840500"/>
                <a:ext cx="5385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623A2A9-8BEC-41EC-8D7C-FE15F16FD1A4}"/>
                  </a:ext>
                </a:extLst>
              </p14:cNvPr>
              <p14:cNvContentPartPr/>
              <p14:nvPr/>
            </p14:nvContentPartPr>
            <p14:xfrm>
              <a:off x="4230285" y="4169900"/>
              <a:ext cx="713880" cy="10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623A2A9-8BEC-41EC-8D7C-FE15F16FD1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2285" y="4151900"/>
                <a:ext cx="74952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7B6C51B-4672-4840-90F2-1E928BA0F8D2}"/>
              </a:ext>
            </a:extLst>
          </p:cNvPr>
          <p:cNvSpPr txBox="1"/>
          <p:nvPr/>
        </p:nvSpPr>
        <p:spPr>
          <a:xfrm>
            <a:off x="4340888" y="2944167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加  </a:t>
            </a:r>
            <a:r>
              <a:rPr lang="en-US" altLang="zh-CN" b="1" dirty="0">
                <a:solidFill>
                  <a:srgbClr val="FF0000"/>
                </a:solidFill>
              </a:rPr>
              <a:t>route         </a:t>
            </a:r>
            <a:r>
              <a:rPr lang="zh-CN" altLang="en-US" b="1" dirty="0">
                <a:solidFill>
                  <a:srgbClr val="FF0000"/>
                </a:solidFill>
              </a:rPr>
              <a:t>和子标签中的</a:t>
            </a:r>
            <a:r>
              <a:rPr lang="en-US" altLang="zh-CN" b="1" dirty="0">
                <a:solidFill>
                  <a:srgbClr val="FF0000"/>
                </a:solidFill>
              </a:rPr>
              <a:t>to</a:t>
            </a:r>
            <a:r>
              <a:rPr lang="zh-CN" altLang="en-US" b="1" dirty="0">
                <a:solidFill>
                  <a:srgbClr val="FF0000"/>
                </a:solidFill>
              </a:rPr>
              <a:t>属性</a:t>
            </a:r>
          </a:p>
        </p:txBody>
      </p:sp>
    </p:spTree>
    <p:extLst>
      <p:ext uri="{BB962C8B-B14F-4D97-AF65-F5344CB8AC3E}">
        <p14:creationId xmlns:p14="http://schemas.microsoft.com/office/powerpoint/2010/main" val="113110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3024F5-B0BD-47E7-9045-CCED4F2D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7E3F86A-2EFF-4F4E-97DF-D776E9D82562}"/>
                  </a:ext>
                </a:extLst>
              </p14:cNvPr>
              <p14:cNvContentPartPr/>
              <p14:nvPr/>
            </p14:nvContentPartPr>
            <p14:xfrm>
              <a:off x="1768605" y="2210780"/>
              <a:ext cx="613080" cy="20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7E3F86A-2EFF-4F4E-97DF-D776E9D825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0605" y="2192780"/>
                <a:ext cx="6487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5BD064F-9970-41AC-9A12-8DE703E4A274}"/>
                  </a:ext>
                </a:extLst>
              </p14:cNvPr>
              <p14:cNvContentPartPr/>
              <p14:nvPr/>
            </p14:nvContentPartPr>
            <p14:xfrm>
              <a:off x="3466725" y="2815220"/>
              <a:ext cx="723960" cy="28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5BD064F-9970-41AC-9A12-8DE703E4A2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8725" y="2797220"/>
                <a:ext cx="759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9E0B2D0-4CC7-4AAF-B49E-59BA10E5FB5D}"/>
                  </a:ext>
                </a:extLst>
              </p14:cNvPr>
              <p14:cNvContentPartPr/>
              <p14:nvPr/>
            </p14:nvContentPartPr>
            <p14:xfrm>
              <a:off x="3295725" y="2512100"/>
              <a:ext cx="9248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9E0B2D0-4CC7-4AAF-B49E-59BA10E5FB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7725" y="2494100"/>
                <a:ext cx="9604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353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354B6C-C61D-4245-B630-6F71B637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B2B219C-ABB0-4433-98F9-312F2F708344}"/>
                  </a:ext>
                </a:extLst>
              </p14:cNvPr>
              <p14:cNvContentPartPr/>
              <p14:nvPr/>
            </p14:nvContentPartPr>
            <p14:xfrm>
              <a:off x="1004685" y="1627940"/>
              <a:ext cx="2030400" cy="55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B2B219C-ABB0-4433-98F9-312F2F7083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685" y="1609940"/>
                <a:ext cx="20660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7079BF3-2E1D-4FDF-99B1-A8A872FAEB8B}"/>
                  </a:ext>
                </a:extLst>
              </p14:cNvPr>
              <p14:cNvContentPartPr/>
              <p14:nvPr/>
            </p14:nvContentPartPr>
            <p14:xfrm>
              <a:off x="3155325" y="2743940"/>
              <a:ext cx="794160" cy="50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7079BF3-2E1D-4FDF-99B1-A8A872FAEB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7325" y="2725940"/>
                <a:ext cx="8298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E74A336-5F44-4DF9-B4BE-EC6C9A8F407C}"/>
                  </a:ext>
                </a:extLst>
              </p14:cNvPr>
              <p14:cNvContentPartPr/>
              <p14:nvPr/>
            </p14:nvContentPartPr>
            <p14:xfrm>
              <a:off x="3255765" y="3105020"/>
              <a:ext cx="864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E74A336-5F44-4DF9-B4BE-EC6C9A8F40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7765" y="3087020"/>
                <a:ext cx="900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68304B4-A7F4-496C-9462-519D3449D2B5}"/>
                  </a:ext>
                </a:extLst>
              </p14:cNvPr>
              <p14:cNvContentPartPr/>
              <p14:nvPr/>
            </p14:nvContentPartPr>
            <p14:xfrm>
              <a:off x="7144485" y="4521620"/>
              <a:ext cx="78408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68304B4-A7F4-496C-9462-519D3449D2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26485" y="4503620"/>
                <a:ext cx="819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D55C08A-92DD-4D23-B59B-58C24A606D4E}"/>
                  </a:ext>
                </a:extLst>
              </p14:cNvPr>
              <p14:cNvContentPartPr/>
              <p14:nvPr/>
            </p14:nvContentPartPr>
            <p14:xfrm>
              <a:off x="7044045" y="5122820"/>
              <a:ext cx="1075320" cy="457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D55C08A-92DD-4D23-B59B-58C24A606D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26045" y="5104820"/>
                <a:ext cx="1110960" cy="81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8FC80AB-21A1-4515-A587-902ED04A8C36}"/>
              </a:ext>
            </a:extLst>
          </p:cNvPr>
          <p:cNvSpPr txBox="1"/>
          <p:nvPr/>
        </p:nvSpPr>
        <p:spPr>
          <a:xfrm>
            <a:off x="2532185" y="4079631"/>
            <a:ext cx="3737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To</a:t>
            </a:r>
            <a:r>
              <a:rPr lang="zh-CN" altLang="en-US" b="1" dirty="0">
                <a:solidFill>
                  <a:srgbClr val="FF0000"/>
                </a:solidFill>
              </a:rPr>
              <a:t>里边是什么    </a:t>
            </a:r>
            <a:r>
              <a:rPr lang="en-US" altLang="zh-CN" b="1" dirty="0">
                <a:solidFill>
                  <a:srgbClr val="FF0000"/>
                </a:solidFill>
              </a:rPr>
              <a:t>path</a:t>
            </a:r>
            <a:r>
              <a:rPr lang="zh-CN" altLang="en-US" b="1" dirty="0">
                <a:solidFill>
                  <a:srgbClr val="FF0000"/>
                </a:solidFill>
              </a:rPr>
              <a:t>里边就是什么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不能乱写</a:t>
            </a:r>
          </a:p>
        </p:txBody>
      </p:sp>
    </p:spTree>
    <p:extLst>
      <p:ext uri="{BB962C8B-B14F-4D97-AF65-F5344CB8AC3E}">
        <p14:creationId xmlns:p14="http://schemas.microsoft.com/office/powerpoint/2010/main" val="1727957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358092-830B-47BD-9A7E-A278AA65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85" y="0"/>
            <a:ext cx="372830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A4A793-6A8B-40B3-A157-0B8B36F8EA81}"/>
              </a:ext>
            </a:extLst>
          </p:cNvPr>
          <p:cNvSpPr txBox="1"/>
          <p:nvPr/>
        </p:nvSpPr>
        <p:spPr>
          <a:xfrm>
            <a:off x="6581670" y="1567543"/>
            <a:ext cx="561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把这里的样式复制过来</a:t>
            </a:r>
          </a:p>
        </p:txBody>
      </p:sp>
    </p:spTree>
    <p:extLst>
      <p:ext uri="{BB962C8B-B14F-4D97-AF65-F5344CB8AC3E}">
        <p14:creationId xmlns:p14="http://schemas.microsoft.com/office/powerpoint/2010/main" val="2460665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0D2904-741E-413F-ADD2-C13A89A4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5DF4AC2-B290-47F6-9A3A-00554F7C7846}"/>
                  </a:ext>
                </a:extLst>
              </p14:cNvPr>
              <p14:cNvContentPartPr/>
              <p14:nvPr/>
            </p14:nvContentPartPr>
            <p14:xfrm>
              <a:off x="8872845" y="2090180"/>
              <a:ext cx="2924280" cy="141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5DF4AC2-B290-47F6-9A3A-00554F7C78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4845" y="2072180"/>
                <a:ext cx="2959920" cy="177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3EEB738-C12D-422A-90E7-6352E6C7D574}"/>
              </a:ext>
            </a:extLst>
          </p:cNvPr>
          <p:cNvSpPr txBox="1"/>
          <p:nvPr/>
        </p:nvSpPr>
        <p:spPr>
          <a:xfrm>
            <a:off x="3587262" y="2421653"/>
            <a:ext cx="528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直接复制</a:t>
            </a:r>
          </a:p>
        </p:txBody>
      </p:sp>
    </p:spTree>
    <p:extLst>
      <p:ext uri="{BB962C8B-B14F-4D97-AF65-F5344CB8AC3E}">
        <p14:creationId xmlns:p14="http://schemas.microsoft.com/office/powerpoint/2010/main" val="3412629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18CCB8-067C-4FCB-BBBA-98D95EB0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46" y="-80387"/>
            <a:ext cx="487045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479A258-167E-4D73-AA9E-173F1868253F}"/>
                  </a:ext>
                </a:extLst>
              </p14:cNvPr>
              <p14:cNvContentPartPr/>
              <p14:nvPr/>
            </p14:nvContentPartPr>
            <p14:xfrm>
              <a:off x="472245" y="431363"/>
              <a:ext cx="1366920" cy="61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479A258-167E-4D73-AA9E-173F186825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245" y="413363"/>
                <a:ext cx="1402560" cy="97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A3B0B50-501E-4A18-A231-5768323C0DA4}"/>
              </a:ext>
            </a:extLst>
          </p:cNvPr>
          <p:cNvSpPr txBox="1"/>
          <p:nvPr/>
        </p:nvSpPr>
        <p:spPr>
          <a:xfrm>
            <a:off x="5998866" y="1738365"/>
            <a:ext cx="51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复制过来放到   </a:t>
            </a:r>
            <a:r>
              <a:rPr lang="en-US" altLang="zh-CN" dirty="0"/>
              <a:t>home</a:t>
            </a:r>
            <a:r>
              <a:rPr lang="zh-CN" altLang="en-US" dirty="0"/>
              <a:t>组件中    </a:t>
            </a:r>
            <a:endParaRPr lang="en-US" altLang="zh-CN" dirty="0"/>
          </a:p>
          <a:p>
            <a:r>
              <a:rPr lang="zh-CN" altLang="en-US" dirty="0"/>
              <a:t>因为只有</a:t>
            </a:r>
            <a:r>
              <a:rPr lang="en-US" altLang="zh-CN" dirty="0"/>
              <a:t>home</a:t>
            </a:r>
            <a:r>
              <a:rPr lang="zh-CN" altLang="en-US" dirty="0"/>
              <a:t>组件要用头部区域</a:t>
            </a:r>
          </a:p>
        </p:txBody>
      </p:sp>
    </p:spTree>
    <p:extLst>
      <p:ext uri="{BB962C8B-B14F-4D97-AF65-F5344CB8AC3E}">
        <p14:creationId xmlns:p14="http://schemas.microsoft.com/office/powerpoint/2010/main" val="2810863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DF4378-231A-4803-9B61-221BE2ED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33"/>
            <a:ext cx="12192000" cy="60737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4F19D8-CFA2-4445-BFD4-3D71C62BECC3}"/>
              </a:ext>
            </a:extLst>
          </p:cNvPr>
          <p:cNvSpPr txBox="1"/>
          <p:nvPr/>
        </p:nvSpPr>
        <p:spPr>
          <a:xfrm>
            <a:off x="4109776" y="1396721"/>
            <a:ext cx="554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不要自己写样式</a:t>
            </a:r>
          </a:p>
        </p:txBody>
      </p:sp>
    </p:spTree>
    <p:extLst>
      <p:ext uri="{BB962C8B-B14F-4D97-AF65-F5344CB8AC3E}">
        <p14:creationId xmlns:p14="http://schemas.microsoft.com/office/powerpoint/2010/main" val="739508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FDEEC9-EE55-4293-AE4A-6E4C6C83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49" y="292197"/>
            <a:ext cx="8169348" cy="48467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1E9FD9C-F1BF-47A7-872F-C719B4A9361F}"/>
                  </a:ext>
                </a:extLst>
              </p14:cNvPr>
              <p14:cNvContentPartPr/>
              <p14:nvPr/>
            </p14:nvContentPartPr>
            <p14:xfrm>
              <a:off x="4180245" y="2230580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1E9FD9C-F1BF-47A7-872F-C719B4A936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2245" y="22125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DD9247A-30BE-4309-B921-4F258BC73F6D}"/>
                  </a:ext>
                </a:extLst>
              </p14:cNvPr>
              <p14:cNvContentPartPr/>
              <p14:nvPr/>
            </p14:nvContentPartPr>
            <p14:xfrm>
              <a:off x="4200045" y="2280980"/>
              <a:ext cx="1578240" cy="51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DD9247A-30BE-4309-B921-4F258BC73F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2045" y="2262980"/>
                <a:ext cx="1613880" cy="867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5C8DFE4-16F8-4B44-B603-71CD22F54621}"/>
              </a:ext>
            </a:extLst>
          </p:cNvPr>
          <p:cNvSpPr txBox="1"/>
          <p:nvPr/>
        </p:nvSpPr>
        <p:spPr>
          <a:xfrm>
            <a:off x="4200045" y="2522136"/>
            <a:ext cx="492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一定要给他一个   冒号    否则就是字符串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5F4C93-0D37-433B-A5AB-CFB802B43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142" y="3081504"/>
            <a:ext cx="6835732" cy="36198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87C7497-ACBE-49E3-8109-B5C3281134A0}"/>
                  </a:ext>
                </a:extLst>
              </p14:cNvPr>
              <p14:cNvContentPartPr/>
              <p14:nvPr/>
            </p14:nvContentPartPr>
            <p14:xfrm>
              <a:off x="7998405" y="5054420"/>
              <a:ext cx="1206360" cy="907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87C7497-ACBE-49E3-8109-B5C3281134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0405" y="5036420"/>
                <a:ext cx="1242000" cy="126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9811DC6-F2C2-4151-8DEE-F50D94F3A721}"/>
              </a:ext>
            </a:extLst>
          </p:cNvPr>
          <p:cNvSpPr txBox="1"/>
          <p:nvPr/>
        </p:nvSpPr>
        <p:spPr>
          <a:xfrm>
            <a:off x="7586505" y="5677319"/>
            <a:ext cx="304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简写形式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9DAA98-4DDC-4E33-B2F0-BC74769D09AF}"/>
              </a:ext>
            </a:extLst>
          </p:cNvPr>
          <p:cNvSpPr txBox="1"/>
          <p:nvPr/>
        </p:nvSpPr>
        <p:spPr>
          <a:xfrm>
            <a:off x="6732396" y="3597310"/>
            <a:ext cx="5194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如果一个属性的默认值是</a:t>
            </a:r>
            <a:r>
              <a:rPr lang="en-US" altLang="zh-CN" b="1" dirty="0">
                <a:solidFill>
                  <a:srgbClr val="00B0F0"/>
                </a:solidFill>
              </a:rPr>
              <a:t>false  </a:t>
            </a:r>
            <a:r>
              <a:rPr lang="zh-CN" altLang="en-US" b="1" dirty="0">
                <a:solidFill>
                  <a:srgbClr val="00B0F0"/>
                </a:solidFill>
              </a:rPr>
              <a:t>要改成</a:t>
            </a:r>
            <a:r>
              <a:rPr lang="en-US" altLang="zh-CN" b="1" dirty="0">
                <a:solidFill>
                  <a:srgbClr val="00B0F0"/>
                </a:solidFill>
              </a:rPr>
              <a:t>true</a:t>
            </a:r>
          </a:p>
          <a:p>
            <a:r>
              <a:rPr lang="zh-CN" altLang="en-US" b="1" dirty="0">
                <a:solidFill>
                  <a:srgbClr val="00B0F0"/>
                </a:solidFill>
              </a:rPr>
              <a:t>直接加属性即可</a:t>
            </a:r>
          </a:p>
        </p:txBody>
      </p:sp>
    </p:spTree>
    <p:extLst>
      <p:ext uri="{BB962C8B-B14F-4D97-AF65-F5344CB8AC3E}">
        <p14:creationId xmlns:p14="http://schemas.microsoft.com/office/powerpoint/2010/main" val="193986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8452E6-4F63-4E30-BCC9-DE4BB68A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6" y="677941"/>
            <a:ext cx="6790008" cy="55021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0ACC99-9316-460F-A494-F4C51BE27A76}"/>
              </a:ext>
            </a:extLst>
          </p:cNvPr>
          <p:cNvSpPr txBox="1"/>
          <p:nvPr/>
        </p:nvSpPr>
        <p:spPr>
          <a:xfrm>
            <a:off x="6561574" y="3145134"/>
            <a:ext cx="54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Views</a:t>
            </a:r>
            <a:r>
              <a:rPr lang="zh-CN" altLang="en-US" dirty="0"/>
              <a:t>里边也是放组件的</a:t>
            </a:r>
          </a:p>
        </p:txBody>
      </p:sp>
    </p:spTree>
    <p:extLst>
      <p:ext uri="{BB962C8B-B14F-4D97-AF65-F5344CB8AC3E}">
        <p14:creationId xmlns:p14="http://schemas.microsoft.com/office/powerpoint/2010/main" val="2755659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DC0E8E-723C-42A0-AB83-3C4A05AE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0"/>
            <a:ext cx="56197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C31A3EC-B5C8-4F76-81F5-B15B8BBF2B99}"/>
                  </a:ext>
                </a:extLst>
              </p14:cNvPr>
              <p14:cNvContentPartPr/>
              <p14:nvPr/>
            </p14:nvContentPartPr>
            <p14:xfrm>
              <a:off x="4833285" y="1105220"/>
              <a:ext cx="1397160" cy="20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C31A3EC-B5C8-4F76-81F5-B15B8BBF2B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5285" y="1087220"/>
                <a:ext cx="14328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E156526-4BC1-4280-A1E6-87F01D34C79F}"/>
                  </a:ext>
                </a:extLst>
              </p14:cNvPr>
              <p14:cNvContentPartPr/>
              <p14:nvPr/>
            </p14:nvContentPartPr>
            <p14:xfrm>
              <a:off x="3989085" y="4523420"/>
              <a:ext cx="2442240" cy="331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E156526-4BC1-4280-A1E6-87F01D34C7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1085" y="4505420"/>
                <a:ext cx="247788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1194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87258C-E3F4-4FE0-8878-A49612689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293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7F43B73-3E02-44C5-A237-CF7F641369E1}"/>
                  </a:ext>
                </a:extLst>
              </p14:cNvPr>
              <p14:cNvContentPartPr/>
              <p14:nvPr/>
            </p14:nvContentPartPr>
            <p14:xfrm>
              <a:off x="1125130" y="4682349"/>
              <a:ext cx="2251080" cy="100665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7F43B73-3E02-44C5-A237-CF7F641369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130" y="4664244"/>
                <a:ext cx="2286720" cy="13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6430878-4A60-4300-A950-9AE5F26AD981}"/>
                  </a:ext>
                </a:extLst>
              </p14:cNvPr>
              <p14:cNvContentPartPr/>
              <p14:nvPr/>
            </p14:nvContentPartPr>
            <p14:xfrm>
              <a:off x="1125130" y="4009170"/>
              <a:ext cx="492840" cy="4327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6430878-4A60-4300-A950-9AE5F26AD9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7130" y="3991170"/>
                <a:ext cx="528480" cy="4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3475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E746BC-93C7-4518-94ED-972F3A3F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624597"/>
            <a:ext cx="11065199" cy="56088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DD00BEC-D946-4CE6-8713-18F047216BC9}"/>
                  </a:ext>
                </a:extLst>
              </p14:cNvPr>
              <p14:cNvContentPartPr/>
              <p14:nvPr/>
            </p14:nvContentPartPr>
            <p14:xfrm>
              <a:off x="2813685" y="2743220"/>
              <a:ext cx="125640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DD00BEC-D946-4CE6-8713-18F047216B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5685" y="2725220"/>
                <a:ext cx="1292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ECBFFD6-C799-4A23-A4B2-5E3C235335A6}"/>
                  </a:ext>
                </a:extLst>
              </p14:cNvPr>
              <p14:cNvContentPartPr/>
              <p14:nvPr/>
            </p14:nvContentPartPr>
            <p14:xfrm>
              <a:off x="6782685" y="1959860"/>
              <a:ext cx="3728160" cy="81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ECBFFD6-C799-4A23-A4B2-5E3C235335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685" y="1941860"/>
                <a:ext cx="3763800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558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9A37F3-408D-4957-A633-8EE6C824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0"/>
            <a:ext cx="91630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12FC813-231B-4467-9F97-2BC8ABEE3BC8}"/>
                  </a:ext>
                </a:extLst>
              </p14:cNvPr>
              <p14:cNvContentPartPr/>
              <p14:nvPr/>
            </p14:nvContentPartPr>
            <p14:xfrm>
              <a:off x="2160285" y="1929260"/>
              <a:ext cx="21308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12FC813-231B-4467-9F97-2BC8ABEE3B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2285" y="1911260"/>
                <a:ext cx="21664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541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41E656-9F0B-4367-B6ED-9AC0505EC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350253"/>
            <a:ext cx="9853514" cy="61574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1489A1-3E9D-43A0-BB8F-60A7718F63EE}"/>
              </a:ext>
            </a:extLst>
          </p:cNvPr>
          <p:cNvSpPr txBox="1"/>
          <p:nvPr/>
        </p:nvSpPr>
        <p:spPr>
          <a:xfrm>
            <a:off x="5074418" y="813916"/>
            <a:ext cx="544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返回的数据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CED764-EFB9-4499-8EB9-D3E3FEAAD429}"/>
              </a:ext>
            </a:extLst>
          </p:cNvPr>
          <p:cNvSpPr txBox="1"/>
          <p:nvPr/>
        </p:nvSpPr>
        <p:spPr>
          <a:xfrm>
            <a:off x="3818374" y="3557116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封面</a:t>
            </a:r>
          </a:p>
        </p:txBody>
      </p:sp>
    </p:spTree>
    <p:extLst>
      <p:ext uri="{BB962C8B-B14F-4D97-AF65-F5344CB8AC3E}">
        <p14:creationId xmlns:p14="http://schemas.microsoft.com/office/powerpoint/2010/main" val="822552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15B864-286E-4DF8-A0C8-B81A7580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02"/>
            <a:ext cx="12192000" cy="67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87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5C9FA8-7D32-4097-A3A3-53588761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C8BF65-BE2D-4B86-8AFC-684BA90F5522}"/>
              </a:ext>
            </a:extLst>
          </p:cNvPr>
          <p:cNvSpPr txBox="1"/>
          <p:nvPr/>
        </p:nvSpPr>
        <p:spPr>
          <a:xfrm>
            <a:off x="1537398" y="3336053"/>
            <a:ext cx="45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如果需要多个小</a:t>
            </a:r>
            <a:r>
              <a:rPr lang="en-US" altLang="zh-CN" dirty="0" err="1"/>
              <a:t>axios</a:t>
            </a:r>
            <a:r>
              <a:rPr lang="zh-CN" altLang="en-US" dirty="0"/>
              <a:t>就再创建一个模块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再写一遍</a:t>
            </a:r>
          </a:p>
        </p:txBody>
      </p:sp>
    </p:spTree>
    <p:extLst>
      <p:ext uri="{BB962C8B-B14F-4D97-AF65-F5344CB8AC3E}">
        <p14:creationId xmlns:p14="http://schemas.microsoft.com/office/powerpoint/2010/main" val="249849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4DEF4D-7BC5-47F1-A5CB-6F5F4C3D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1066595"/>
            <a:ext cx="8337002" cy="47248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E38F6F6-A40C-43BF-A17A-21D00045C9EA}"/>
                  </a:ext>
                </a:extLst>
              </p14:cNvPr>
              <p14:cNvContentPartPr/>
              <p14:nvPr/>
            </p14:nvContentPartPr>
            <p14:xfrm>
              <a:off x="4320645" y="1718300"/>
              <a:ext cx="124668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E38F6F6-A40C-43BF-A17A-21D00045C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2645" y="1700300"/>
                <a:ext cx="128232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5D23285-8131-4924-826C-E19319683FE0}"/>
              </a:ext>
            </a:extLst>
          </p:cNvPr>
          <p:cNvSpPr txBox="1"/>
          <p:nvPr/>
        </p:nvSpPr>
        <p:spPr>
          <a:xfrm>
            <a:off x="2280976" y="5114611"/>
            <a:ext cx="621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需要发起请求就要导入</a:t>
            </a:r>
            <a:r>
              <a:rPr lang="en-US" altLang="zh-CN" b="1" dirty="0">
                <a:solidFill>
                  <a:srgbClr val="FF0000"/>
                </a:solidFill>
              </a:rPr>
              <a:t>request.js</a:t>
            </a:r>
            <a:r>
              <a:rPr lang="zh-CN" altLang="en-US" b="1" dirty="0">
                <a:solidFill>
                  <a:srgbClr val="FF0000"/>
                </a:solidFill>
              </a:rPr>
              <a:t>    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通过</a:t>
            </a:r>
            <a:r>
              <a:rPr lang="en-US" altLang="zh-CN" b="1" dirty="0" err="1">
                <a:solidFill>
                  <a:srgbClr val="FF0000"/>
                </a:solidFill>
              </a:rPr>
              <a:t>request.get</a:t>
            </a:r>
            <a:r>
              <a:rPr lang="en-US" altLang="zh-CN" b="1" dirty="0">
                <a:solidFill>
                  <a:srgbClr val="FF0000"/>
                </a:solidFill>
              </a:rPr>
              <a:t>   </a:t>
            </a:r>
            <a:r>
              <a:rPr lang="zh-CN" altLang="en-US" b="1" dirty="0">
                <a:solidFill>
                  <a:srgbClr val="FF0000"/>
                </a:solidFill>
              </a:rPr>
              <a:t>来发起</a:t>
            </a:r>
            <a:r>
              <a:rPr lang="en-US" altLang="zh-CN" b="1" dirty="0">
                <a:solidFill>
                  <a:srgbClr val="FF0000"/>
                </a:solidFill>
              </a:rPr>
              <a:t>get</a:t>
            </a:r>
            <a:r>
              <a:rPr lang="zh-CN" altLang="en-US" b="1" dirty="0">
                <a:solidFill>
                  <a:srgbClr val="FF0000"/>
                </a:solidFill>
              </a:rPr>
              <a:t>请求</a:t>
            </a:r>
          </a:p>
        </p:txBody>
      </p:sp>
    </p:spTree>
    <p:extLst>
      <p:ext uri="{BB962C8B-B14F-4D97-AF65-F5344CB8AC3E}">
        <p14:creationId xmlns:p14="http://schemas.microsoft.com/office/powerpoint/2010/main" val="3070925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E43B35-EE13-4F77-BD5D-84C3B9DE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07451" cy="3467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18B3622-8F72-46BE-B0A8-12F25A786B6D}"/>
                  </a:ext>
                </a:extLst>
              </p14:cNvPr>
              <p14:cNvContentPartPr/>
              <p14:nvPr/>
            </p14:nvContentPartPr>
            <p14:xfrm>
              <a:off x="5335845" y="1329500"/>
              <a:ext cx="2431800" cy="99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18B3622-8F72-46BE-B0A8-12F25A786B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7845" y="1311500"/>
                <a:ext cx="2467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550C298-701B-47CE-A356-23436795A8E1}"/>
                  </a:ext>
                </a:extLst>
              </p14:cNvPr>
              <p14:cNvContentPartPr/>
              <p14:nvPr/>
            </p14:nvContentPartPr>
            <p14:xfrm>
              <a:off x="2722965" y="5697380"/>
              <a:ext cx="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550C298-701B-47CE-A356-23436795A8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4965" y="567938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974B0FF-293F-472E-9A45-B7729D334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196" y="3111500"/>
            <a:ext cx="12192000" cy="3746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49386B4-C1E7-449E-A976-4FFC4FD35EAA}"/>
                  </a:ext>
                </a:extLst>
              </p14:cNvPr>
              <p14:cNvContentPartPr/>
              <p14:nvPr/>
            </p14:nvContentPartPr>
            <p14:xfrm>
              <a:off x="1115205" y="3627380"/>
              <a:ext cx="1145880" cy="104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49386B4-C1E7-449E-A976-4FFC4FD35E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7205" y="3609380"/>
                <a:ext cx="11815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95E8044F-FAE9-41C2-8024-3FED4E569FC6}"/>
                  </a:ext>
                </a:extLst>
              </p14:cNvPr>
              <p14:cNvContentPartPr/>
              <p14:nvPr/>
            </p14:nvContentPartPr>
            <p14:xfrm>
              <a:off x="9777165" y="6792860"/>
              <a:ext cx="663480" cy="165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95E8044F-FAE9-41C2-8024-3FED4E569F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59165" y="6774860"/>
                <a:ext cx="6991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7BA4A27-7170-4E30-8CDE-52509B85B2CF}"/>
                  </a:ext>
                </a:extLst>
              </p14:cNvPr>
              <p14:cNvContentPartPr/>
              <p14:nvPr/>
            </p14:nvContentPartPr>
            <p14:xfrm>
              <a:off x="874365" y="6360500"/>
              <a:ext cx="3637800" cy="759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7BA4A27-7170-4E30-8CDE-52509B85B2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365" y="6342500"/>
                <a:ext cx="3673440" cy="111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9BFCC6B-9A10-4551-82C0-892651E91C3F}"/>
              </a:ext>
            </a:extLst>
          </p:cNvPr>
          <p:cNvSpPr txBox="1"/>
          <p:nvPr/>
        </p:nvSpPr>
        <p:spPr>
          <a:xfrm>
            <a:off x="4330840" y="4350936"/>
            <a:ext cx="44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修改配置文件，重启</a:t>
            </a:r>
          </a:p>
        </p:txBody>
      </p:sp>
    </p:spTree>
    <p:extLst>
      <p:ext uri="{BB962C8B-B14F-4D97-AF65-F5344CB8AC3E}">
        <p14:creationId xmlns:p14="http://schemas.microsoft.com/office/powerpoint/2010/main" val="1306344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067F1D-6540-46BE-94B3-54859784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4786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747DBCB-15FA-4BDF-A340-6AC4182EB93E}"/>
                  </a:ext>
                </a:extLst>
              </p14:cNvPr>
              <p14:cNvContentPartPr/>
              <p14:nvPr/>
            </p14:nvContentPartPr>
            <p14:xfrm>
              <a:off x="1165484" y="2120060"/>
              <a:ext cx="1045440" cy="111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747DBCB-15FA-4BDF-A340-6AC4182EB9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7484" y="2102060"/>
                <a:ext cx="1081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4FD8125-04E7-4DBC-8B81-BA13F1040C9C}"/>
                  </a:ext>
                </a:extLst>
              </p14:cNvPr>
              <p14:cNvContentPartPr/>
              <p14:nvPr/>
            </p14:nvContentPartPr>
            <p14:xfrm>
              <a:off x="1095284" y="2813420"/>
              <a:ext cx="1256400" cy="81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4FD8125-04E7-4DBC-8B81-BA13F1040C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7284" y="2795420"/>
                <a:ext cx="12920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E840AB0-AAC5-4554-8B02-E5F683476A82}"/>
                  </a:ext>
                </a:extLst>
              </p14:cNvPr>
              <p14:cNvContentPartPr/>
              <p14:nvPr/>
            </p14:nvContentPartPr>
            <p14:xfrm>
              <a:off x="1034804" y="4501820"/>
              <a:ext cx="2954880" cy="1206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E840AB0-AAC5-4554-8B02-E5F683476A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804" y="4483820"/>
                <a:ext cx="2990520" cy="1562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517E702-E336-4504-BAD1-A5AB92284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7866" y="-114184"/>
            <a:ext cx="6348010" cy="54030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F654160-085D-4F41-AE10-1ABE3610C83E}"/>
                  </a:ext>
                </a:extLst>
              </p14:cNvPr>
              <p14:cNvContentPartPr/>
              <p14:nvPr/>
            </p14:nvContentPartPr>
            <p14:xfrm>
              <a:off x="6249536" y="1218938"/>
              <a:ext cx="65376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F654160-085D-4F41-AE10-1ABE3610C8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31536" y="1200938"/>
                <a:ext cx="689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D2E9D98-28A5-48FE-97D2-22AC9948C61D}"/>
                  </a:ext>
                </a:extLst>
              </p14:cNvPr>
              <p14:cNvContentPartPr/>
              <p14:nvPr/>
            </p14:nvContentPartPr>
            <p14:xfrm>
              <a:off x="6451125" y="1885881"/>
              <a:ext cx="1809360" cy="349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D2E9D98-28A5-48FE-97D2-22AC9948C6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33125" y="1867881"/>
                <a:ext cx="18450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8C27409-EFA7-4814-AAC9-BBF53C52E498}"/>
                  </a:ext>
                </a:extLst>
              </p14:cNvPr>
              <p14:cNvContentPartPr/>
              <p14:nvPr/>
            </p14:nvContentPartPr>
            <p14:xfrm>
              <a:off x="7737405" y="3607220"/>
              <a:ext cx="360" cy="3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8C27409-EFA7-4814-AAC9-BBF53C52E4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19405" y="35892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44A73BE-3A09-41E7-BA1C-DB14FCD974CA}"/>
                  </a:ext>
                </a:extLst>
              </p14:cNvPr>
              <p14:cNvContentPartPr/>
              <p14:nvPr/>
            </p14:nvContentPartPr>
            <p14:xfrm>
              <a:off x="8008485" y="2823500"/>
              <a:ext cx="360" cy="3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44A73BE-3A09-41E7-BA1C-DB14FCD974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90485" y="280550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EB65786E-C902-4937-9582-4A323F74EB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9863" y="5333868"/>
            <a:ext cx="3863675" cy="15241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8CC43FFF-89DB-43E8-8EBE-6F407E029EFA}"/>
                  </a:ext>
                </a:extLst>
              </p14:cNvPr>
              <p14:cNvContentPartPr/>
              <p14:nvPr/>
            </p14:nvContentPartPr>
            <p14:xfrm>
              <a:off x="6451125" y="6428603"/>
              <a:ext cx="2602800" cy="2170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8CC43FFF-89DB-43E8-8EBE-6F407E029E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33125" y="6410603"/>
                <a:ext cx="2638440" cy="2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86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B2F796-C18C-4D81-84EF-BDB36A01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0"/>
            <a:ext cx="658368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95DBFE-BE24-4D50-A6A3-3958ECF0DD58}"/>
              </a:ext>
            </a:extLst>
          </p:cNvPr>
          <p:cNvSpPr txBox="1"/>
          <p:nvPr/>
        </p:nvSpPr>
        <p:spPr>
          <a:xfrm>
            <a:off x="6360607" y="2100105"/>
            <a:ext cx="502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如果某个组件是通过路由进行加载切换的</a:t>
            </a:r>
            <a:endParaRPr lang="en-US" altLang="zh-CN" dirty="0"/>
          </a:p>
          <a:p>
            <a:r>
              <a:rPr lang="zh-CN" altLang="en-US" dirty="0"/>
              <a:t>要把这个组件放到</a:t>
            </a:r>
            <a:r>
              <a:rPr lang="en-US" altLang="zh-CN" dirty="0"/>
              <a:t>views</a:t>
            </a:r>
            <a:r>
              <a:rPr lang="zh-CN" altLang="en-US" dirty="0"/>
              <a:t>里边</a:t>
            </a:r>
          </a:p>
        </p:txBody>
      </p:sp>
    </p:spTree>
    <p:extLst>
      <p:ext uri="{BB962C8B-B14F-4D97-AF65-F5344CB8AC3E}">
        <p14:creationId xmlns:p14="http://schemas.microsoft.com/office/powerpoint/2010/main" val="1666128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BB263F-3DC6-4964-B448-CB878B75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747" y="0"/>
            <a:ext cx="67246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DAE10B-C01A-4BB0-AD30-C8A8ACF8AE03}"/>
              </a:ext>
            </a:extLst>
          </p:cNvPr>
          <p:cNvSpPr txBox="1"/>
          <p:nvPr/>
        </p:nvSpPr>
        <p:spPr>
          <a:xfrm>
            <a:off x="0" y="1668026"/>
            <a:ext cx="4632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user</a:t>
            </a:r>
            <a:r>
              <a:rPr lang="zh-CN" altLang="en-US" b="1" dirty="0">
                <a:solidFill>
                  <a:srgbClr val="FF0000"/>
                </a:solidFill>
              </a:rPr>
              <a:t>组件中，再写一遍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一打开</a:t>
            </a:r>
            <a:r>
              <a:rPr lang="en-US" altLang="zh-CN" b="1" dirty="0">
                <a:solidFill>
                  <a:srgbClr val="FF0000"/>
                </a:solidFill>
              </a:rPr>
              <a:t>user</a:t>
            </a:r>
            <a:r>
              <a:rPr lang="zh-CN" altLang="en-US" b="1" dirty="0">
                <a:solidFill>
                  <a:srgbClr val="FF0000"/>
                </a:solidFill>
              </a:rPr>
              <a:t>组件，也能成功的获取数据</a:t>
            </a:r>
          </a:p>
        </p:txBody>
      </p:sp>
    </p:spTree>
    <p:extLst>
      <p:ext uri="{BB962C8B-B14F-4D97-AF65-F5344CB8AC3E}">
        <p14:creationId xmlns:p14="http://schemas.microsoft.com/office/powerpoint/2010/main" val="1070719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93701F-B2FE-4395-B948-F84986E8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12192000" cy="67500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8E1C56-5315-4C7C-9C58-65BA7B292985}"/>
              </a:ext>
            </a:extLst>
          </p:cNvPr>
          <p:cNvSpPr txBox="1"/>
          <p:nvPr/>
        </p:nvSpPr>
        <p:spPr>
          <a:xfrm>
            <a:off x="2914022" y="633046"/>
            <a:ext cx="57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获取数据的代码重复，需要进行封装</a:t>
            </a:r>
          </a:p>
        </p:txBody>
      </p:sp>
    </p:spTree>
    <p:extLst>
      <p:ext uri="{BB962C8B-B14F-4D97-AF65-F5344CB8AC3E}">
        <p14:creationId xmlns:p14="http://schemas.microsoft.com/office/powerpoint/2010/main" val="2338242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C9D193-710F-4126-8804-486CEE67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925"/>
            <a:ext cx="12192000" cy="5772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BACCD4C-88DA-4159-B52F-14225E59666E}"/>
                  </a:ext>
                </a:extLst>
              </p14:cNvPr>
              <p14:cNvContentPartPr/>
              <p14:nvPr/>
            </p14:nvContentPartPr>
            <p14:xfrm>
              <a:off x="3024645" y="3713060"/>
              <a:ext cx="1507680" cy="45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BACCD4C-88DA-4159-B52F-14225E5966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6645" y="3695060"/>
                <a:ext cx="1543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5BA4314-CB53-45ED-A060-937E6A46FFFC}"/>
                  </a:ext>
                </a:extLst>
              </p14:cNvPr>
              <p14:cNvContentPartPr/>
              <p14:nvPr/>
            </p14:nvContentPartPr>
            <p14:xfrm>
              <a:off x="8722005" y="4381220"/>
              <a:ext cx="241200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5BA4314-CB53-45ED-A060-937E6A46FF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4005" y="4363220"/>
                <a:ext cx="2447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E9FF7F8-1DCB-438E-AEE3-2BB0212E8829}"/>
                  </a:ext>
                </a:extLst>
              </p14:cNvPr>
              <p14:cNvContentPartPr/>
              <p14:nvPr/>
            </p14:nvContentPartPr>
            <p14:xfrm>
              <a:off x="7375605" y="4690820"/>
              <a:ext cx="1236240" cy="32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E9FF7F8-1DCB-438E-AEE3-2BB0212E88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57605" y="4672820"/>
                <a:ext cx="1271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55A33E9-320D-43BA-9D81-FC327D23A10B}"/>
                  </a:ext>
                </a:extLst>
              </p14:cNvPr>
              <p14:cNvContentPartPr/>
              <p14:nvPr/>
            </p14:nvContentPartPr>
            <p14:xfrm>
              <a:off x="7405485" y="4933820"/>
              <a:ext cx="1366920" cy="20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55A33E9-320D-43BA-9D81-FC327D23A1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87485" y="4915820"/>
                <a:ext cx="14025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816256F-00FE-48BE-8B24-5744080C1DBE}"/>
                  </a:ext>
                </a:extLst>
              </p14:cNvPr>
              <p14:cNvContentPartPr/>
              <p14:nvPr/>
            </p14:nvContentPartPr>
            <p14:xfrm>
              <a:off x="7435725" y="5124620"/>
              <a:ext cx="1758960" cy="120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816256F-00FE-48BE-8B24-5744080C1D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7725" y="5106620"/>
                <a:ext cx="17946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4EE144D-4208-43A3-A72C-E961B3AF5F3F}"/>
                  </a:ext>
                </a:extLst>
              </p14:cNvPr>
              <p14:cNvContentPartPr/>
              <p14:nvPr/>
            </p14:nvContentPartPr>
            <p14:xfrm>
              <a:off x="6873045" y="5416220"/>
              <a:ext cx="1387080" cy="100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4EE144D-4208-43A3-A72C-E961B3AF5F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55045" y="5398220"/>
                <a:ext cx="1422720" cy="45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7D8360E2-F66B-40EC-94D8-CBF6450D9ACA}"/>
              </a:ext>
            </a:extLst>
          </p:cNvPr>
          <p:cNvSpPr txBox="1"/>
          <p:nvPr/>
        </p:nvSpPr>
        <p:spPr>
          <a:xfrm>
            <a:off x="2773345" y="4250453"/>
            <a:ext cx="368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只要能拿到</a:t>
            </a:r>
            <a:r>
              <a:rPr lang="en-US" altLang="zh-CN" b="1" dirty="0">
                <a:solidFill>
                  <a:srgbClr val="FF0000"/>
                </a:solidFill>
              </a:rPr>
              <a:t>promise</a:t>
            </a:r>
            <a:r>
              <a:rPr lang="zh-CN" altLang="en-US" b="1" dirty="0">
                <a:solidFill>
                  <a:srgbClr val="FF0000"/>
                </a:solidFill>
              </a:rPr>
              <a:t>实例对象就行</a:t>
            </a:r>
          </a:p>
        </p:txBody>
      </p:sp>
    </p:spTree>
    <p:extLst>
      <p:ext uri="{BB962C8B-B14F-4D97-AF65-F5344CB8AC3E}">
        <p14:creationId xmlns:p14="http://schemas.microsoft.com/office/powerpoint/2010/main" val="171226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0D1382-CA02-44C7-AB4B-B9071C0CD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E232B1-6D79-4FDB-BBC2-7AAC2599B701}"/>
                  </a:ext>
                </a:extLst>
              </p14:cNvPr>
              <p14:cNvContentPartPr/>
              <p14:nvPr/>
            </p14:nvContentPartPr>
            <p14:xfrm>
              <a:off x="1356405" y="1707500"/>
              <a:ext cx="2643120" cy="61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E232B1-6D79-4FDB-BBC2-7AAC2599B7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8405" y="1689500"/>
                <a:ext cx="2678760" cy="96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52A052D-DC28-49AE-B355-88227FE6CCE4}"/>
              </a:ext>
            </a:extLst>
          </p:cNvPr>
          <p:cNvSpPr txBox="1"/>
          <p:nvPr/>
        </p:nvSpPr>
        <p:spPr>
          <a:xfrm>
            <a:off x="2441749" y="2240782"/>
            <a:ext cx="4009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返回一个</a:t>
            </a:r>
            <a:r>
              <a:rPr lang="en-US" altLang="zh-CN" dirty="0"/>
              <a:t>promise</a:t>
            </a:r>
            <a:r>
              <a:rPr lang="zh-CN" altLang="en-US" dirty="0"/>
              <a:t>对象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将需要的参数作为形参传进来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参数可以简写</a:t>
            </a:r>
          </a:p>
        </p:txBody>
      </p:sp>
    </p:spTree>
    <p:extLst>
      <p:ext uri="{BB962C8B-B14F-4D97-AF65-F5344CB8AC3E}">
        <p14:creationId xmlns:p14="http://schemas.microsoft.com/office/powerpoint/2010/main" val="3293340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891DA5-C19F-4B9C-901B-696E3CDE6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3FF3200-B53C-4BDB-90FA-A849F708E60C}"/>
                  </a:ext>
                </a:extLst>
              </p14:cNvPr>
              <p14:cNvContentPartPr/>
              <p14:nvPr/>
            </p14:nvContentPartPr>
            <p14:xfrm>
              <a:off x="8581245" y="4772900"/>
              <a:ext cx="30650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3FF3200-B53C-4BDB-90FA-A849F708E6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3245" y="4754900"/>
                <a:ext cx="31006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F7EC525-3047-45E5-A8DD-89D552AF666C}"/>
              </a:ext>
            </a:extLst>
          </p:cNvPr>
          <p:cNvSpPr txBox="1"/>
          <p:nvPr/>
        </p:nvSpPr>
        <p:spPr>
          <a:xfrm>
            <a:off x="8691824" y="5084466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返回一个</a:t>
            </a:r>
            <a:r>
              <a:rPr lang="en-US" altLang="zh-CN" b="1" dirty="0">
                <a:solidFill>
                  <a:srgbClr val="FF0000"/>
                </a:solidFill>
              </a:rPr>
              <a:t>promise</a:t>
            </a:r>
            <a:r>
              <a:rPr lang="zh-CN" altLang="en-US" b="1" dirty="0">
                <a:solidFill>
                  <a:srgbClr val="FF0000"/>
                </a:solidFill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58476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1F6F64-5CA0-4918-B6F5-14EC4A01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0EC1E95-43BA-4A5E-BF9C-8BB5F2E300E0}"/>
                  </a:ext>
                </a:extLst>
              </p14:cNvPr>
              <p14:cNvContentPartPr/>
              <p14:nvPr/>
            </p14:nvContentPartPr>
            <p14:xfrm>
              <a:off x="-23115" y="112340"/>
              <a:ext cx="1058400" cy="429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0EC1E95-43BA-4A5E-BF9C-8BB5F2E300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1115" y="94340"/>
                <a:ext cx="109404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3D1791D-11B5-43A0-A9C6-94DFC80A8568}"/>
                  </a:ext>
                </a:extLst>
              </p14:cNvPr>
              <p14:cNvContentPartPr/>
              <p14:nvPr/>
            </p14:nvContentPartPr>
            <p14:xfrm>
              <a:off x="1065165" y="4401020"/>
              <a:ext cx="4290840" cy="626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3D1791D-11B5-43A0-A9C6-94DFC80A85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7165" y="4383020"/>
                <a:ext cx="43264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2683DD9-7A4D-44E4-93B0-11C3B0EC2780}"/>
                  </a:ext>
                </a:extLst>
              </p14:cNvPr>
              <p14:cNvContentPartPr/>
              <p14:nvPr/>
            </p14:nvContentPartPr>
            <p14:xfrm>
              <a:off x="964725" y="4702700"/>
              <a:ext cx="152748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2683DD9-7A4D-44E4-93B0-11C3B0EC27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725" y="4684700"/>
                <a:ext cx="1563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ED35F37-E173-4EA1-B6F0-F5634FE40714}"/>
                  </a:ext>
                </a:extLst>
              </p14:cNvPr>
              <p14:cNvContentPartPr/>
              <p14:nvPr/>
            </p14:nvContentPartPr>
            <p14:xfrm>
              <a:off x="1276125" y="5194820"/>
              <a:ext cx="159804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ED35F37-E173-4EA1-B6F0-F5634FE407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8125" y="5176820"/>
                <a:ext cx="16336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2935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273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445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25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7D1D4A-DF45-47C0-8377-757D13A9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59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569A2E-CE58-47DA-9065-074928D11E51}"/>
              </a:ext>
            </a:extLst>
          </p:cNvPr>
          <p:cNvSpPr txBox="1"/>
          <p:nvPr/>
        </p:nvSpPr>
        <p:spPr>
          <a:xfrm>
            <a:off x="1858945" y="592853"/>
            <a:ext cx="284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初始化根组件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3B8E8DF-CE2E-4FFF-87E4-FFBAC06F21BE}"/>
                  </a:ext>
                </a:extLst>
              </p14:cNvPr>
              <p14:cNvContentPartPr/>
              <p14:nvPr/>
            </p14:nvContentPartPr>
            <p14:xfrm>
              <a:off x="1024845" y="1356500"/>
              <a:ext cx="1326960" cy="64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3B8E8DF-CE2E-4FFF-87E4-FFBAC06F21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845" y="1338500"/>
                <a:ext cx="13626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5089C5A-53C7-4A8F-B895-3F1868EA1A02}"/>
                  </a:ext>
                </a:extLst>
              </p14:cNvPr>
              <p14:cNvContentPartPr/>
              <p14:nvPr/>
            </p14:nvContentPartPr>
            <p14:xfrm>
              <a:off x="783645" y="3074780"/>
              <a:ext cx="9752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5089C5A-53C7-4A8F-B895-3F1868EA1A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645" y="3056780"/>
                <a:ext cx="1010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F5F6658-B614-40AC-92ED-7349A456B7FF}"/>
                  </a:ext>
                </a:extLst>
              </p14:cNvPr>
              <p14:cNvContentPartPr/>
              <p14:nvPr/>
            </p14:nvContentPartPr>
            <p14:xfrm>
              <a:off x="1205925" y="4240460"/>
              <a:ext cx="1296360" cy="104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F5F6658-B614-40AC-92ED-7349A456B7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7925" y="4222460"/>
                <a:ext cx="1332000" cy="46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15F85DF-1DA6-461D-BAA9-7B08D488CB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2220" y="0"/>
            <a:ext cx="3459780" cy="65156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09D61D-F510-44C5-AFF7-FF186C1AB334}"/>
              </a:ext>
            </a:extLst>
          </p:cNvPr>
          <p:cNvSpPr txBox="1"/>
          <p:nvPr/>
        </p:nvSpPr>
        <p:spPr>
          <a:xfrm>
            <a:off x="4240404" y="1959429"/>
            <a:ext cx="461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把</a:t>
            </a:r>
            <a:r>
              <a:rPr lang="en-US" altLang="zh-CN" b="1" dirty="0">
                <a:solidFill>
                  <a:srgbClr val="FF0000"/>
                </a:solidFill>
              </a:rPr>
              <a:t>views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>
                <a:solidFill>
                  <a:srgbClr val="FF0000"/>
                </a:solidFill>
              </a:rPr>
              <a:t>components</a:t>
            </a:r>
            <a:r>
              <a:rPr lang="zh-CN" altLang="en-US" b="1" dirty="0">
                <a:solidFill>
                  <a:srgbClr val="FF0000"/>
                </a:solidFill>
              </a:rPr>
              <a:t>里边的组件都删除</a:t>
            </a:r>
          </a:p>
        </p:txBody>
      </p:sp>
    </p:spTree>
    <p:extLst>
      <p:ext uri="{BB962C8B-B14F-4D97-AF65-F5344CB8AC3E}">
        <p14:creationId xmlns:p14="http://schemas.microsoft.com/office/powerpoint/2010/main" val="282083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589A78-08F0-4902-90E7-86685038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212" y="0"/>
            <a:ext cx="520409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D037129-7DBF-4229-8EF1-72F36385F6E3}"/>
                  </a:ext>
                </a:extLst>
              </p14:cNvPr>
              <p14:cNvContentPartPr/>
              <p14:nvPr/>
            </p14:nvContentPartPr>
            <p14:xfrm>
              <a:off x="733605" y="3111860"/>
              <a:ext cx="1437120" cy="50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D037129-7DBF-4229-8EF1-72F36385F6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605" y="3093860"/>
                <a:ext cx="14727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545D720-3983-45DD-8100-A604006BB675}"/>
                  </a:ext>
                </a:extLst>
              </p14:cNvPr>
              <p14:cNvContentPartPr/>
              <p14:nvPr/>
            </p14:nvContentPartPr>
            <p14:xfrm>
              <a:off x="803805" y="4411100"/>
              <a:ext cx="8143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545D720-3983-45DD-8100-A604006BB6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805" y="4393100"/>
                <a:ext cx="8499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3489C9B-59A9-4A10-B619-3E894A596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209" y="620786"/>
            <a:ext cx="4549534" cy="56164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9738A3D-2E30-4F26-930D-5D8E454DC444}"/>
                  </a:ext>
                </a:extLst>
              </p14:cNvPr>
              <p14:cNvContentPartPr/>
              <p14:nvPr/>
            </p14:nvContentPartPr>
            <p14:xfrm>
              <a:off x="7837845" y="2150300"/>
              <a:ext cx="166824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9738A3D-2E30-4F26-930D-5D8E454DC4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19845" y="2132300"/>
                <a:ext cx="17038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D459906-5E35-4C70-AF0C-A59CBFADAB85}"/>
              </a:ext>
            </a:extLst>
          </p:cNvPr>
          <p:cNvSpPr txBox="1"/>
          <p:nvPr/>
        </p:nvSpPr>
        <p:spPr>
          <a:xfrm>
            <a:off x="8129116" y="2331218"/>
            <a:ext cx="252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文件夹</a:t>
            </a:r>
          </a:p>
        </p:txBody>
      </p:sp>
    </p:spTree>
    <p:extLst>
      <p:ext uri="{BB962C8B-B14F-4D97-AF65-F5344CB8AC3E}">
        <p14:creationId xmlns:p14="http://schemas.microsoft.com/office/powerpoint/2010/main" val="222808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929CC6-D3D7-48C6-AABD-E5F9596B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B229C3D-8948-4651-89D2-72AA79F9E296}"/>
                  </a:ext>
                </a:extLst>
              </p14:cNvPr>
              <p14:cNvContentPartPr/>
              <p14:nvPr/>
            </p14:nvContentPartPr>
            <p14:xfrm>
              <a:off x="1165605" y="572780"/>
              <a:ext cx="2703240" cy="60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B229C3D-8948-4651-89D2-72AA79F9E2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7605" y="554780"/>
                <a:ext cx="2738880" cy="957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E27EE2D-88F0-4A38-AC38-017CD9E9F0A6}"/>
              </a:ext>
            </a:extLst>
          </p:cNvPr>
          <p:cNvSpPr txBox="1"/>
          <p:nvPr/>
        </p:nvSpPr>
        <p:spPr>
          <a:xfrm>
            <a:off x="3225521" y="1567543"/>
            <a:ext cx="445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组件库</a:t>
            </a:r>
          </a:p>
        </p:txBody>
      </p:sp>
    </p:spTree>
    <p:extLst>
      <p:ext uri="{BB962C8B-B14F-4D97-AF65-F5344CB8AC3E}">
        <p14:creationId xmlns:p14="http://schemas.microsoft.com/office/powerpoint/2010/main" val="1779950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2EFDFB-FFFB-4E53-B1DB-5EB629AB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EFB0309-26CE-4003-9D43-3D29CBA1CB28}"/>
                  </a:ext>
                </a:extLst>
              </p14:cNvPr>
              <p14:cNvContentPartPr/>
              <p14:nvPr/>
            </p14:nvContentPartPr>
            <p14:xfrm>
              <a:off x="210885" y="2331380"/>
              <a:ext cx="6638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EFB0309-26CE-4003-9D43-3D29CBA1CB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885" y="2313380"/>
                <a:ext cx="699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ECF6452-E1C8-486A-A31E-0AC8857CF4B5}"/>
                  </a:ext>
                </a:extLst>
              </p14:cNvPr>
              <p14:cNvContentPartPr/>
              <p14:nvPr/>
            </p14:nvContentPartPr>
            <p14:xfrm>
              <a:off x="140685" y="4742660"/>
              <a:ext cx="10854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ECF6452-E1C8-486A-A31E-0AC8857CF4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685" y="4724660"/>
                <a:ext cx="11210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117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11B602-9CB4-4C5E-8F62-BEFFC38D0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576"/>
            <a:ext cx="12192000" cy="59268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FFBB203-A978-405C-B142-E10D44415129}"/>
                  </a:ext>
                </a:extLst>
              </p14:cNvPr>
              <p14:cNvContentPartPr/>
              <p14:nvPr/>
            </p14:nvContentPartPr>
            <p14:xfrm>
              <a:off x="2270805" y="4853180"/>
              <a:ext cx="1568160" cy="61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FFBB203-A978-405C-B142-E10D444151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2805" y="4835180"/>
                <a:ext cx="1603800" cy="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016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宽屏</PresentationFormat>
  <Paragraphs>57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86</cp:revision>
  <dcterms:created xsi:type="dcterms:W3CDTF">2022-11-09T01:23:39Z</dcterms:created>
  <dcterms:modified xsi:type="dcterms:W3CDTF">2022-11-09T06:34:59Z</dcterms:modified>
</cp:coreProperties>
</file>